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7" r:id="rId2"/>
    <p:sldId id="278" r:id="rId3"/>
    <p:sldId id="280" r:id="rId4"/>
    <p:sldId id="281" r:id="rId5"/>
    <p:sldId id="282" r:id="rId6"/>
  </p:sldIdLst>
  <p:sldSz cx="7561263" cy="10693400"/>
  <p:notesSz cx="6797675" cy="99266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1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1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1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1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1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1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1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1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1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238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FFFF"/>
    <a:srgbClr val="D70C19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153E6D3-82CB-425D-B43F-BC2F79491D16}" v="10" dt="2025-04-08T03:01:51.22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63" autoAdjust="0"/>
    <p:restoredTop sz="0" autoAdjust="0"/>
  </p:normalViewPr>
  <p:slideViewPr>
    <p:cSldViewPr snapToGrid="0" snapToObjects="1">
      <p:cViewPr varScale="1">
        <p:scale>
          <a:sx n="66" d="100"/>
          <a:sy n="66" d="100"/>
        </p:scale>
        <p:origin x="3312" y="288"/>
      </p:cViewPr>
      <p:guideLst>
        <p:guide orient="horz" pos="3368"/>
        <p:guide pos="238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659" cy="495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826" tIns="95413" rIns="190826" bIns="95413" numCol="1" anchor="t" anchorCtr="0" compatLnSpc="1">
            <a:prstTxWarp prst="textNoShape">
              <a:avLst/>
            </a:prstTxWarp>
          </a:bodyPr>
          <a:lstStyle>
            <a:lvl1pPr>
              <a:defRPr sz="2500"/>
            </a:lvl1pPr>
          </a:lstStyle>
          <a:p>
            <a:endParaRPr lang="en-US" altLang="ja-JP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017" y="0"/>
            <a:ext cx="2945659" cy="495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826" tIns="95413" rIns="190826" bIns="95413" numCol="1" anchor="t" anchorCtr="0" compatLnSpc="1">
            <a:prstTxWarp prst="textNoShape">
              <a:avLst/>
            </a:prstTxWarp>
          </a:bodyPr>
          <a:lstStyle>
            <a:lvl1pPr algn="r">
              <a:defRPr sz="2500"/>
            </a:lvl1pPr>
          </a:lstStyle>
          <a:p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082800" y="744538"/>
            <a:ext cx="26320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4185"/>
            <a:ext cx="5438140" cy="4468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826" tIns="95413" rIns="190826" bIns="9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8365"/>
            <a:ext cx="2945659" cy="495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826" tIns="95413" rIns="190826" bIns="95413" numCol="1" anchor="b" anchorCtr="0" compatLnSpc="1">
            <a:prstTxWarp prst="textNoShape">
              <a:avLst/>
            </a:prstTxWarp>
          </a:bodyPr>
          <a:lstStyle>
            <a:lvl1pPr>
              <a:defRPr sz="2500"/>
            </a:lvl1pPr>
          </a:lstStyle>
          <a:p>
            <a:endParaRPr lang="en-US" altLang="ja-JP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017" y="9428365"/>
            <a:ext cx="2945659" cy="495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826" tIns="95413" rIns="190826" bIns="95413" numCol="1" anchor="b" anchorCtr="0" compatLnSpc="1">
            <a:prstTxWarp prst="textNoShape">
              <a:avLst/>
            </a:prstTxWarp>
          </a:bodyPr>
          <a:lstStyle>
            <a:lvl1pPr algn="r">
              <a:defRPr sz="2500"/>
            </a:lvl1pPr>
          </a:lstStyle>
          <a:p>
            <a:fld id="{C3B16AD2-B3E9-4498-A044-74CC94D0B99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096357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6738" y="3322638"/>
            <a:ext cx="6427787" cy="229076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33475" y="6059488"/>
            <a:ext cx="5294313" cy="2732087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6848021" y="10323512"/>
            <a:ext cx="1763712" cy="7397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16CB206-7FFE-4497-B891-76A742253F45}" type="slidenum">
              <a:rPr lang="en-US" altLang="ja-JP" smtClean="0"/>
              <a:pPr/>
              <a:t>‹#›</a:t>
            </a:fld>
            <a:r>
              <a:rPr lang="ja-JP" altLang="en-US" dirty="0"/>
              <a:t>㌻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21674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7D7AD19C-9B19-496B-939F-49D6A3C31D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11169" y="10263187"/>
            <a:ext cx="1763712" cy="739775"/>
          </a:xfrm>
        </p:spPr>
        <p:txBody>
          <a:bodyPr/>
          <a:lstStyle>
            <a:lvl1pPr>
              <a:defRPr/>
            </a:lvl1pPr>
          </a:lstStyle>
          <a:p>
            <a:fld id="{516CB206-7FFE-4497-B891-76A742253F45}" type="slidenum">
              <a:rPr lang="en-US" altLang="ja-JP" smtClean="0"/>
              <a:pPr/>
              <a:t>‹#›</a:t>
            </a:fld>
            <a:r>
              <a:rPr lang="ja-JP" altLang="en-US" dirty="0"/>
              <a:t>㌻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146713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483225" y="430213"/>
            <a:ext cx="1701800" cy="9123362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76238" y="430213"/>
            <a:ext cx="4954587" cy="9123362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224263E2-5059-40A1-8E30-EDF990185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11169" y="10281556"/>
            <a:ext cx="1763712" cy="739775"/>
          </a:xfrm>
        </p:spPr>
        <p:txBody>
          <a:bodyPr/>
          <a:lstStyle>
            <a:lvl1pPr>
              <a:defRPr/>
            </a:lvl1pPr>
          </a:lstStyle>
          <a:p>
            <a:fld id="{516CB206-7FFE-4497-B891-76A742253F45}" type="slidenum">
              <a:rPr lang="en-US" altLang="ja-JP" smtClean="0"/>
              <a:pPr/>
              <a:t>‹#›</a:t>
            </a:fld>
            <a:r>
              <a:rPr lang="ja-JP" altLang="en-US" dirty="0"/>
              <a:t>㌻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471028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D509C937-1ECA-4C56-B293-34757EE1E1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16285" y="10263187"/>
            <a:ext cx="1763712" cy="739775"/>
          </a:xfrm>
        </p:spPr>
        <p:txBody>
          <a:bodyPr/>
          <a:lstStyle>
            <a:lvl1pPr>
              <a:defRPr/>
            </a:lvl1pPr>
          </a:lstStyle>
          <a:p>
            <a:fld id="{516CB206-7FFE-4497-B891-76A742253F45}" type="slidenum">
              <a:rPr lang="en-US" altLang="ja-JP" smtClean="0"/>
              <a:pPr/>
              <a:t>‹#›</a:t>
            </a:fld>
            <a:r>
              <a:rPr lang="ja-JP" altLang="en-US" dirty="0"/>
              <a:t>㌻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014054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6900" y="6872288"/>
            <a:ext cx="6427788" cy="212248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96900" y="4532313"/>
            <a:ext cx="6427788" cy="23399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74741670-7A13-4E76-8BCA-ABEDDC8B2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11169" y="10283824"/>
            <a:ext cx="1763712" cy="739775"/>
          </a:xfrm>
        </p:spPr>
        <p:txBody>
          <a:bodyPr/>
          <a:lstStyle>
            <a:lvl1pPr>
              <a:defRPr/>
            </a:lvl1pPr>
          </a:lstStyle>
          <a:p>
            <a:fld id="{516CB206-7FFE-4497-B891-76A742253F45}" type="slidenum">
              <a:rPr lang="en-US" altLang="ja-JP" smtClean="0"/>
              <a:pPr/>
              <a:t>‹#›</a:t>
            </a:fld>
            <a:r>
              <a:rPr lang="ja-JP" altLang="en-US" dirty="0"/>
              <a:t>㌻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050806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76238" y="2497138"/>
            <a:ext cx="3327400" cy="7056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856038" y="2497138"/>
            <a:ext cx="3328987" cy="7056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スライド番号プレースホルダー 5">
            <a:extLst>
              <a:ext uri="{FF2B5EF4-FFF2-40B4-BE49-F238E27FC236}">
                <a16:creationId xmlns:a16="http://schemas.microsoft.com/office/drawing/2014/main" id="{3A1E19D5-9897-4E4D-B817-4ABCB4E82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11169" y="10263187"/>
            <a:ext cx="1763712" cy="739775"/>
          </a:xfrm>
        </p:spPr>
        <p:txBody>
          <a:bodyPr/>
          <a:lstStyle>
            <a:lvl1pPr>
              <a:defRPr/>
            </a:lvl1pPr>
          </a:lstStyle>
          <a:p>
            <a:fld id="{516CB206-7FFE-4497-B891-76A742253F45}" type="slidenum">
              <a:rPr lang="en-US" altLang="ja-JP" smtClean="0"/>
              <a:pPr/>
              <a:t>‹#›</a:t>
            </a:fld>
            <a:r>
              <a:rPr lang="ja-JP" altLang="en-US" dirty="0"/>
              <a:t>㌻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743325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7825" y="428625"/>
            <a:ext cx="6805613" cy="1781175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7825" y="2393950"/>
            <a:ext cx="3341688" cy="9969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7825" y="3390900"/>
            <a:ext cx="3341688" cy="61610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841750" y="2393950"/>
            <a:ext cx="3341688" cy="9969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841750" y="3390900"/>
            <a:ext cx="3341688" cy="61610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10" name="スライド番号プレースホルダー 5">
            <a:extLst>
              <a:ext uri="{FF2B5EF4-FFF2-40B4-BE49-F238E27FC236}">
                <a16:creationId xmlns:a16="http://schemas.microsoft.com/office/drawing/2014/main" id="{63E17BA9-66A6-4047-A68A-0CA2B0569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11169" y="10323512"/>
            <a:ext cx="1763712" cy="739775"/>
          </a:xfrm>
        </p:spPr>
        <p:txBody>
          <a:bodyPr/>
          <a:lstStyle>
            <a:lvl1pPr>
              <a:defRPr/>
            </a:lvl1pPr>
          </a:lstStyle>
          <a:p>
            <a:fld id="{516CB206-7FFE-4497-B891-76A742253F45}" type="slidenum">
              <a:rPr lang="en-US" altLang="ja-JP" smtClean="0"/>
              <a:pPr/>
              <a:t>‹#›</a:t>
            </a:fld>
            <a:r>
              <a:rPr lang="ja-JP" altLang="en-US" dirty="0"/>
              <a:t>㌻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92591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8B95238-D525-4A51-9EB2-020B2CCA0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11169" y="10263187"/>
            <a:ext cx="1763712" cy="739775"/>
          </a:xfrm>
        </p:spPr>
        <p:txBody>
          <a:bodyPr/>
          <a:lstStyle>
            <a:lvl1pPr>
              <a:defRPr/>
            </a:lvl1pPr>
          </a:lstStyle>
          <a:p>
            <a:fld id="{516CB206-7FFE-4497-B891-76A742253F45}" type="slidenum">
              <a:rPr lang="en-US" altLang="ja-JP" smtClean="0"/>
              <a:pPr/>
              <a:t>‹#›</a:t>
            </a:fld>
            <a:r>
              <a:rPr lang="ja-JP" altLang="en-US" dirty="0"/>
              <a:t>㌻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819349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8A8172E8-9FF2-4E76-A7C7-15E2BAE14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11169" y="10323512"/>
            <a:ext cx="1763712" cy="739775"/>
          </a:xfrm>
        </p:spPr>
        <p:txBody>
          <a:bodyPr/>
          <a:lstStyle>
            <a:lvl1pPr>
              <a:defRPr/>
            </a:lvl1pPr>
          </a:lstStyle>
          <a:p>
            <a:fld id="{516CB206-7FFE-4497-B891-76A742253F45}" type="slidenum">
              <a:rPr lang="en-US" altLang="ja-JP" smtClean="0"/>
              <a:pPr/>
              <a:t>‹#›</a:t>
            </a:fld>
            <a:r>
              <a:rPr lang="ja-JP" altLang="en-US" dirty="0"/>
              <a:t>㌻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628285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7825" y="425450"/>
            <a:ext cx="2487613" cy="18129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55925" y="425450"/>
            <a:ext cx="4227513" cy="912653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77825" y="2238375"/>
            <a:ext cx="2487613" cy="73136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スライド番号プレースホルダー 5">
            <a:extLst>
              <a:ext uri="{FF2B5EF4-FFF2-40B4-BE49-F238E27FC236}">
                <a16:creationId xmlns:a16="http://schemas.microsoft.com/office/drawing/2014/main" id="{64171D86-AD4B-4F5A-835E-9CBF61221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11169" y="10267950"/>
            <a:ext cx="1763712" cy="739775"/>
          </a:xfrm>
        </p:spPr>
        <p:txBody>
          <a:bodyPr/>
          <a:lstStyle>
            <a:lvl1pPr>
              <a:defRPr/>
            </a:lvl1pPr>
          </a:lstStyle>
          <a:p>
            <a:fld id="{516CB206-7FFE-4497-B891-76A742253F45}" type="slidenum">
              <a:rPr lang="en-US" altLang="ja-JP" smtClean="0"/>
              <a:pPr/>
              <a:t>‹#›</a:t>
            </a:fld>
            <a:r>
              <a:rPr lang="ja-JP" altLang="en-US" dirty="0"/>
              <a:t>㌻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770844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2725" y="7485063"/>
            <a:ext cx="4535488" cy="8842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82725" y="955675"/>
            <a:ext cx="4535488" cy="64150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82725" y="8369300"/>
            <a:ext cx="4535488" cy="12541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スライド番号プレースホルダー 5">
            <a:extLst>
              <a:ext uri="{FF2B5EF4-FFF2-40B4-BE49-F238E27FC236}">
                <a16:creationId xmlns:a16="http://schemas.microsoft.com/office/drawing/2014/main" id="{BBB9A704-2670-4ACB-A58F-66C7C0572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11169" y="10323512"/>
            <a:ext cx="1763712" cy="739775"/>
          </a:xfrm>
        </p:spPr>
        <p:txBody>
          <a:bodyPr/>
          <a:lstStyle>
            <a:lvl1pPr>
              <a:defRPr/>
            </a:lvl1pPr>
          </a:lstStyle>
          <a:p>
            <a:fld id="{516CB206-7FFE-4497-B891-76A742253F45}" type="slidenum">
              <a:rPr lang="en-US" altLang="ja-JP" smtClean="0"/>
              <a:pPr/>
              <a:t>‹#›</a:t>
            </a:fld>
            <a:r>
              <a:rPr lang="ja-JP" altLang="en-US" dirty="0"/>
              <a:t>㌻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018849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6238" y="430213"/>
            <a:ext cx="6808787" cy="1782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277" tIns="52139" rIns="104277" bIns="5213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76238" y="2497138"/>
            <a:ext cx="6808787" cy="7056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277" tIns="52139" rIns="104277" bIns="5213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76238" y="9740900"/>
            <a:ext cx="1763712" cy="739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277" tIns="52139" rIns="104277" bIns="52139" numCol="1" anchor="t" anchorCtr="0" compatLnSpc="1">
            <a:prstTxWarp prst="textNoShape">
              <a:avLst/>
            </a:prstTxWarp>
          </a:bodyPr>
          <a:lstStyle>
            <a:lvl1pPr defTabSz="1041400">
              <a:defRPr sz="1800"/>
            </a:lvl1pPr>
          </a:lstStyle>
          <a:p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82863" y="9740900"/>
            <a:ext cx="2395537" cy="739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277" tIns="52139" rIns="104277" bIns="52139" numCol="1" anchor="t" anchorCtr="0" compatLnSpc="1">
            <a:prstTxWarp prst="textNoShape">
              <a:avLst/>
            </a:prstTxWarp>
          </a:bodyPr>
          <a:lstStyle>
            <a:lvl1pPr algn="ctr" defTabSz="1041400">
              <a:defRPr sz="1800"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9DB4438B-33B9-4AC6-8886-54F303D290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16284" y="10323512"/>
            <a:ext cx="1763712" cy="7397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16CB206-7FFE-4497-B891-76A742253F45}" type="slidenum">
              <a:rPr lang="en-US" altLang="ja-JP" smtClean="0"/>
              <a:pPr/>
              <a:t>‹#›</a:t>
            </a:fld>
            <a:r>
              <a:rPr lang="ja-JP" altLang="en-US" dirty="0"/>
              <a:t>㌻</a:t>
            </a:r>
            <a:endParaRPr lang="en-US" altLang="ja-JP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1041400" rtl="0" fontAlgn="base">
        <a:spcBef>
          <a:spcPct val="0"/>
        </a:spcBef>
        <a:spcAft>
          <a:spcPct val="0"/>
        </a:spcAft>
        <a:defRPr kumimoji="1" sz="49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041400" rtl="0" fontAlgn="base">
        <a:spcBef>
          <a:spcPct val="0"/>
        </a:spcBef>
        <a:spcAft>
          <a:spcPct val="0"/>
        </a:spcAft>
        <a:defRPr kumimoji="1" sz="4900">
          <a:solidFill>
            <a:schemeClr val="tx2"/>
          </a:solidFill>
          <a:latin typeface="Arial" charset="0"/>
          <a:ea typeface="ＭＳ Ｐゴシック" charset="-128"/>
        </a:defRPr>
      </a:lvl2pPr>
      <a:lvl3pPr algn="ctr" defTabSz="1041400" rtl="0" fontAlgn="base">
        <a:spcBef>
          <a:spcPct val="0"/>
        </a:spcBef>
        <a:spcAft>
          <a:spcPct val="0"/>
        </a:spcAft>
        <a:defRPr kumimoji="1" sz="4900">
          <a:solidFill>
            <a:schemeClr val="tx2"/>
          </a:solidFill>
          <a:latin typeface="Arial" charset="0"/>
          <a:ea typeface="ＭＳ Ｐゴシック" charset="-128"/>
        </a:defRPr>
      </a:lvl3pPr>
      <a:lvl4pPr algn="ctr" defTabSz="1041400" rtl="0" fontAlgn="base">
        <a:spcBef>
          <a:spcPct val="0"/>
        </a:spcBef>
        <a:spcAft>
          <a:spcPct val="0"/>
        </a:spcAft>
        <a:defRPr kumimoji="1" sz="4900">
          <a:solidFill>
            <a:schemeClr val="tx2"/>
          </a:solidFill>
          <a:latin typeface="Arial" charset="0"/>
          <a:ea typeface="ＭＳ Ｐゴシック" charset="-128"/>
        </a:defRPr>
      </a:lvl4pPr>
      <a:lvl5pPr algn="ctr" defTabSz="1041400" rtl="0" fontAlgn="base">
        <a:spcBef>
          <a:spcPct val="0"/>
        </a:spcBef>
        <a:spcAft>
          <a:spcPct val="0"/>
        </a:spcAft>
        <a:defRPr kumimoji="1" sz="49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defTabSz="1041400" rtl="0" fontAlgn="base">
        <a:spcBef>
          <a:spcPct val="0"/>
        </a:spcBef>
        <a:spcAft>
          <a:spcPct val="0"/>
        </a:spcAft>
        <a:defRPr kumimoji="1" sz="49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defTabSz="1041400" rtl="0" fontAlgn="base">
        <a:spcBef>
          <a:spcPct val="0"/>
        </a:spcBef>
        <a:spcAft>
          <a:spcPct val="0"/>
        </a:spcAft>
        <a:defRPr kumimoji="1" sz="49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defTabSz="1041400" rtl="0" fontAlgn="base">
        <a:spcBef>
          <a:spcPct val="0"/>
        </a:spcBef>
        <a:spcAft>
          <a:spcPct val="0"/>
        </a:spcAft>
        <a:defRPr kumimoji="1" sz="49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defTabSz="1041400" rtl="0" fontAlgn="base">
        <a:spcBef>
          <a:spcPct val="0"/>
        </a:spcBef>
        <a:spcAft>
          <a:spcPct val="0"/>
        </a:spcAft>
        <a:defRPr kumimoji="1" sz="49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92113" indent="-392113" algn="l" defTabSz="1041400" rtl="0" fontAlgn="base">
        <a:spcBef>
          <a:spcPct val="20000"/>
        </a:spcBef>
        <a:spcAft>
          <a:spcPct val="0"/>
        </a:spcAft>
        <a:buChar char="•"/>
        <a:defRPr kumimoji="1" sz="3800">
          <a:solidFill>
            <a:schemeClr val="tx1"/>
          </a:solidFill>
          <a:latin typeface="+mn-lt"/>
          <a:ea typeface="+mn-ea"/>
          <a:cs typeface="+mn-cs"/>
        </a:defRPr>
      </a:lvl1pPr>
      <a:lvl2pPr marL="849313" indent="-325438" algn="l" defTabSz="1041400" rtl="0" fontAlgn="base">
        <a:spcBef>
          <a:spcPct val="20000"/>
        </a:spcBef>
        <a:spcAft>
          <a:spcPct val="0"/>
        </a:spcAft>
        <a:buChar char="–"/>
        <a:defRPr kumimoji="1" sz="3200">
          <a:solidFill>
            <a:schemeClr val="tx1"/>
          </a:solidFill>
          <a:latin typeface="+mn-lt"/>
          <a:ea typeface="+mn-ea"/>
        </a:defRPr>
      </a:lvl2pPr>
      <a:lvl3pPr marL="1301750" indent="-260350" algn="l" defTabSz="1041400" rtl="0" fontAlgn="base">
        <a:spcBef>
          <a:spcPct val="20000"/>
        </a:spcBef>
        <a:spcAft>
          <a:spcPct val="0"/>
        </a:spcAft>
        <a:buChar char="•"/>
        <a:defRPr kumimoji="1" sz="2800">
          <a:solidFill>
            <a:schemeClr val="tx1"/>
          </a:solidFill>
          <a:latin typeface="+mn-lt"/>
          <a:ea typeface="+mn-ea"/>
        </a:defRPr>
      </a:lvl3pPr>
      <a:lvl4pPr marL="1825625" indent="-260350" algn="l" defTabSz="1041400" rtl="0" fontAlgn="base">
        <a:spcBef>
          <a:spcPct val="20000"/>
        </a:spcBef>
        <a:spcAft>
          <a:spcPct val="0"/>
        </a:spcAft>
        <a:buChar char="–"/>
        <a:defRPr kumimoji="1" sz="2500">
          <a:solidFill>
            <a:schemeClr val="tx1"/>
          </a:solidFill>
          <a:latin typeface="+mn-lt"/>
          <a:ea typeface="+mn-ea"/>
        </a:defRPr>
      </a:lvl4pPr>
      <a:lvl5pPr marL="2347913" indent="-263525" algn="l" defTabSz="1041400" rtl="0" fontAlgn="base">
        <a:spcBef>
          <a:spcPct val="20000"/>
        </a:spcBef>
        <a:spcAft>
          <a:spcPct val="0"/>
        </a:spcAft>
        <a:buChar char="»"/>
        <a:defRPr kumimoji="1" sz="2500">
          <a:solidFill>
            <a:schemeClr val="tx1"/>
          </a:solidFill>
          <a:latin typeface="+mn-lt"/>
          <a:ea typeface="+mn-ea"/>
        </a:defRPr>
      </a:lvl5pPr>
      <a:lvl6pPr marL="2805113" indent="-263525" algn="l" defTabSz="1041400" rtl="0" fontAlgn="base">
        <a:spcBef>
          <a:spcPct val="20000"/>
        </a:spcBef>
        <a:spcAft>
          <a:spcPct val="0"/>
        </a:spcAft>
        <a:buChar char="»"/>
        <a:defRPr kumimoji="1" sz="2500">
          <a:solidFill>
            <a:schemeClr val="tx1"/>
          </a:solidFill>
          <a:latin typeface="+mn-lt"/>
          <a:ea typeface="+mn-ea"/>
        </a:defRPr>
      </a:lvl6pPr>
      <a:lvl7pPr marL="3262313" indent="-263525" algn="l" defTabSz="1041400" rtl="0" fontAlgn="base">
        <a:spcBef>
          <a:spcPct val="20000"/>
        </a:spcBef>
        <a:spcAft>
          <a:spcPct val="0"/>
        </a:spcAft>
        <a:buChar char="»"/>
        <a:defRPr kumimoji="1" sz="2500">
          <a:solidFill>
            <a:schemeClr val="tx1"/>
          </a:solidFill>
          <a:latin typeface="+mn-lt"/>
          <a:ea typeface="+mn-ea"/>
        </a:defRPr>
      </a:lvl7pPr>
      <a:lvl8pPr marL="3719513" indent="-263525" algn="l" defTabSz="1041400" rtl="0" fontAlgn="base">
        <a:spcBef>
          <a:spcPct val="20000"/>
        </a:spcBef>
        <a:spcAft>
          <a:spcPct val="0"/>
        </a:spcAft>
        <a:buChar char="»"/>
        <a:defRPr kumimoji="1" sz="2500">
          <a:solidFill>
            <a:schemeClr val="tx1"/>
          </a:solidFill>
          <a:latin typeface="+mn-lt"/>
          <a:ea typeface="+mn-ea"/>
        </a:defRPr>
      </a:lvl8pPr>
      <a:lvl9pPr marL="4176713" indent="-263525" algn="l" defTabSz="1041400" rtl="0" fontAlgn="base">
        <a:spcBef>
          <a:spcPct val="20000"/>
        </a:spcBef>
        <a:spcAft>
          <a:spcPct val="0"/>
        </a:spcAft>
        <a:buChar char="»"/>
        <a:defRPr kumimoji="1" sz="25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B5670FBE-671E-4A6A-B677-49195F1BA6F6}"/>
              </a:ext>
            </a:extLst>
          </p:cNvPr>
          <p:cNvSpPr/>
          <p:nvPr/>
        </p:nvSpPr>
        <p:spPr bwMode="auto">
          <a:xfrm>
            <a:off x="0" y="239486"/>
            <a:ext cx="7561263" cy="10023701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041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BE4A7DA-43D7-44B6-83DF-6BFC3863D01A}"/>
              </a:ext>
            </a:extLst>
          </p:cNvPr>
          <p:cNvSpPr/>
          <p:nvPr/>
        </p:nvSpPr>
        <p:spPr bwMode="auto">
          <a:xfrm>
            <a:off x="-1" y="-21771"/>
            <a:ext cx="7561263" cy="10715171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0" indent="127000" eaLnBrk="0" hangingPunct="0"/>
            <a:endParaRPr kumimoji="0" lang="en-US" altLang="ja-JP" sz="1400" dirty="0">
              <a:latin typeface="Century" panose="02040604050505020304" pitchFamily="18" charset="0"/>
              <a:ea typeface="HGPｺﾞｼｯｸM" panose="020B0600000000000000" pitchFamily="50" charset="-128"/>
              <a:cs typeface="Times New Roman" panose="02020603050405020304" pitchFamily="18" charset="0"/>
            </a:endParaRPr>
          </a:p>
          <a:p>
            <a:pPr lvl="0" indent="127000" eaLnBrk="0" hangingPunct="0"/>
            <a:r>
              <a:rPr kumimoji="0" lang="ja-JP" altLang="ja-JP" sz="1400" dirty="0">
                <a:latin typeface="Century" panose="02040604050505020304" pitchFamily="18" charset="0"/>
                <a:ea typeface="HGPｺﾞｼｯｸM" panose="020B0600000000000000" pitchFamily="50" charset="-128"/>
                <a:cs typeface="Times New Roman" panose="02020603050405020304" pitchFamily="18" charset="0"/>
              </a:rPr>
              <a:t>一般社団法人 全国食の甲子園協会　行</a:t>
            </a:r>
            <a:endParaRPr kumimoji="0" lang="ja-JP" altLang="ja-JP" sz="1400" dirty="0"/>
          </a:p>
          <a:p>
            <a:pPr lvl="0" indent="127000" algn="r" eaLnBrk="0" hangingPunct="0"/>
            <a:r>
              <a:rPr kumimoji="0" lang="en-US" altLang="ja-JP" sz="1400" dirty="0">
                <a:latin typeface="Century" panose="02040604050505020304" pitchFamily="18" charset="0"/>
                <a:ea typeface="HGPｺﾞｼｯｸM" panose="020B0600000000000000" pitchFamily="50" charset="-128"/>
                <a:cs typeface="Times New Roman" panose="02020603050405020304" pitchFamily="18" charset="0"/>
              </a:rPr>
              <a:t>2025</a:t>
            </a:r>
            <a:r>
              <a:rPr kumimoji="0" lang="ja-JP" altLang="en-US" sz="1400" dirty="0">
                <a:latin typeface="Century" panose="02040604050505020304" pitchFamily="18" charset="0"/>
                <a:ea typeface="HGPｺﾞｼｯｸM" panose="020B0600000000000000" pitchFamily="50" charset="-128"/>
                <a:cs typeface="Times New Roman" panose="02020603050405020304" pitchFamily="18" charset="0"/>
              </a:rPr>
              <a:t>年　　　月　　　日</a:t>
            </a:r>
            <a:endParaRPr kumimoji="0" lang="ja-JP" altLang="en-US" sz="1400" dirty="0"/>
          </a:p>
          <a:p>
            <a:pPr lvl="0" indent="127000" eaLnBrk="0" hangingPunct="0"/>
            <a:endParaRPr kumimoji="0" lang="en-US" altLang="ja-JP" sz="400" dirty="0">
              <a:latin typeface="Century" panose="02040604050505020304" pitchFamily="18" charset="0"/>
              <a:ea typeface="HGPｺﾞｼｯｸM" panose="020B0600000000000000" pitchFamily="50" charset="-128"/>
              <a:cs typeface="Times New Roman" panose="02020603050405020304" pitchFamily="18" charset="0"/>
            </a:endParaRPr>
          </a:p>
          <a:p>
            <a:pPr lvl="0" indent="127000" algn="ctr" eaLnBrk="0" hangingPunct="0"/>
            <a:r>
              <a:rPr kumimoji="0" lang="ja-JP" altLang="en-US" sz="1800" b="1" dirty="0">
                <a:latin typeface="Century" panose="02040604050505020304" pitchFamily="18" charset="0"/>
                <a:ea typeface="HGPｺﾞｼｯｸM" panose="020B0600000000000000" pitchFamily="50" charset="-128"/>
                <a:cs typeface="Times New Roman" panose="02020603050405020304" pitchFamily="18" charset="0"/>
              </a:rPr>
              <a:t>第</a:t>
            </a:r>
            <a:r>
              <a:rPr kumimoji="0" lang="en-US" altLang="ja-JP" sz="1800" b="1" dirty="0">
                <a:solidFill>
                  <a:srgbClr val="FF0000"/>
                </a:solidFill>
                <a:latin typeface="Century" panose="02040604050505020304" pitchFamily="18" charset="0"/>
                <a:ea typeface="HGPｺﾞｼｯｸM" panose="020B0600000000000000" pitchFamily="50" charset="-128"/>
                <a:cs typeface="Times New Roman" panose="02020603050405020304" pitchFamily="18" charset="0"/>
              </a:rPr>
              <a:t>14</a:t>
            </a:r>
            <a:r>
              <a:rPr kumimoji="0" lang="ja-JP" altLang="en-US" sz="1800" b="1" dirty="0">
                <a:latin typeface="Century" panose="02040604050505020304" pitchFamily="18" charset="0"/>
                <a:ea typeface="HGPｺﾞｼｯｸM" panose="020B0600000000000000" pitchFamily="50" charset="-128"/>
                <a:cs typeface="Times New Roman" panose="02020603050405020304" pitchFamily="18" charset="0"/>
              </a:rPr>
              <a:t>回ご当地！</a:t>
            </a:r>
            <a:r>
              <a:rPr kumimoji="0" lang="ja-JP" altLang="en-US" sz="1800" b="1" dirty="0">
                <a:solidFill>
                  <a:srgbClr val="FF0000"/>
                </a:solidFill>
                <a:latin typeface="Century" panose="02040604050505020304" pitchFamily="18" charset="0"/>
                <a:ea typeface="HGPｺﾞｼｯｸM" panose="020B0600000000000000" pitchFamily="50" charset="-128"/>
                <a:cs typeface="Times New Roman" panose="02020603050405020304" pitchFamily="18" charset="0"/>
              </a:rPr>
              <a:t>絶</a:t>
            </a:r>
            <a:r>
              <a:rPr kumimoji="0" lang="ja-JP" altLang="en-US" sz="1800" b="1" dirty="0">
                <a:latin typeface="Century" panose="02040604050505020304" pitchFamily="18" charset="0"/>
                <a:ea typeface="HGPｺﾞｼｯｸM" panose="020B0600000000000000" pitchFamily="50" charset="-128"/>
                <a:cs typeface="Times New Roman" panose="02020603050405020304" pitchFamily="18" charset="0"/>
              </a:rPr>
              <a:t>品</a:t>
            </a:r>
            <a:r>
              <a:rPr kumimoji="0" lang="ja-JP" altLang="en-US" sz="1800" b="1" dirty="0">
                <a:solidFill>
                  <a:srgbClr val="FF0000"/>
                </a:solidFill>
                <a:latin typeface="Century" panose="02040604050505020304" pitchFamily="18" charset="0"/>
                <a:ea typeface="HGPｺﾞｼｯｸM" panose="020B0600000000000000" pitchFamily="50" charset="-128"/>
                <a:cs typeface="Times New Roman" panose="02020603050405020304" pitchFamily="18" charset="0"/>
              </a:rPr>
              <a:t>う</a:t>
            </a:r>
            <a:r>
              <a:rPr kumimoji="0" lang="ja-JP" altLang="en-US" sz="1800" b="1" dirty="0">
                <a:latin typeface="Century" panose="02040604050505020304" pitchFamily="18" charset="0"/>
                <a:ea typeface="HGPｺﾞｼｯｸM" panose="020B0600000000000000" pitchFamily="50" charset="-128"/>
                <a:cs typeface="Times New Roman" panose="02020603050405020304" pitchFamily="18" charset="0"/>
              </a:rPr>
              <a:t>まいもん甲子園」出場申込書</a:t>
            </a:r>
            <a:endParaRPr kumimoji="0" lang="en-US" altLang="ja-JP" sz="1800" b="1" dirty="0">
              <a:latin typeface="Century" panose="02040604050505020304" pitchFamily="18" charset="0"/>
              <a:ea typeface="HGPｺﾞｼｯｸM" panose="020B0600000000000000" pitchFamily="50" charset="-128"/>
              <a:cs typeface="Times New Roman" panose="02020603050405020304" pitchFamily="18" charset="0"/>
            </a:endParaRPr>
          </a:p>
          <a:p>
            <a:pPr lvl="0" indent="127000" algn="ctr" eaLnBrk="0" hangingPunct="0"/>
            <a:endParaRPr kumimoji="0" lang="ja-JP" altLang="en-US" sz="400" b="1" dirty="0"/>
          </a:p>
          <a:p>
            <a:pPr lvl="0" indent="127000" eaLnBrk="0" hangingPunct="0"/>
            <a:r>
              <a:rPr kumimoji="0" lang="ja-JP" altLang="en-US" sz="1400" b="1" dirty="0">
                <a:solidFill>
                  <a:srgbClr val="FF0000"/>
                </a:solidFill>
                <a:latin typeface="Century" panose="02040604050505020304" pitchFamily="18" charset="0"/>
                <a:ea typeface="HGPｺﾞｼｯｸM" panose="020B0600000000000000" pitchFamily="50" charset="-128"/>
                <a:cs typeface="Times New Roman" panose="02020603050405020304" pitchFamily="18" charset="0"/>
              </a:rPr>
              <a:t>◆メンバー情報</a:t>
            </a:r>
            <a:endParaRPr kumimoji="0" lang="ja-JP" altLang="en-US" sz="1400" b="1" dirty="0">
              <a:solidFill>
                <a:srgbClr val="FF0000"/>
              </a:solidFill>
            </a:endParaRPr>
          </a:p>
          <a:p>
            <a:pPr lvl="0" indent="127000" eaLnBrk="0" hangingPunct="0"/>
            <a:r>
              <a:rPr kumimoji="0" lang="ja-JP" altLang="en-US" sz="1400" dirty="0">
                <a:latin typeface="Century" panose="02040604050505020304" pitchFamily="18" charset="0"/>
                <a:ea typeface="HGPｺﾞｼｯｸM" panose="020B0600000000000000" pitchFamily="50" charset="-128"/>
                <a:cs typeface="Times New Roman" panose="02020603050405020304" pitchFamily="18" charset="0"/>
              </a:rPr>
              <a:t>氏名（フリガナ）</a:t>
            </a:r>
            <a:r>
              <a:rPr kumimoji="0" lang="en-US" altLang="ja-JP" sz="1400" dirty="0">
                <a:latin typeface="Century" panose="02040604050505020304" pitchFamily="18" charset="0"/>
                <a:ea typeface="HGPｺﾞｼｯｸM" panose="020B0600000000000000" pitchFamily="50" charset="-128"/>
                <a:cs typeface="Times New Roman" panose="02020603050405020304" pitchFamily="18" charset="0"/>
              </a:rPr>
              <a:t>			</a:t>
            </a:r>
            <a:r>
              <a:rPr kumimoji="0" lang="ja-JP" altLang="en-US" sz="1400" u="sng" dirty="0">
                <a:latin typeface="Century" panose="02040604050505020304" pitchFamily="18" charset="0"/>
                <a:ea typeface="HGPｺﾞｼｯｸM" panose="020B0600000000000000" pitchFamily="50" charset="-128"/>
                <a:cs typeface="Times New Roman" panose="02020603050405020304" pitchFamily="18" charset="0"/>
              </a:rPr>
              <a:t>学科名</a:t>
            </a:r>
            <a:r>
              <a:rPr kumimoji="0" lang="en-US" altLang="ja-JP" sz="1400" u="sng" dirty="0">
                <a:latin typeface="Century" panose="02040604050505020304" pitchFamily="18" charset="0"/>
                <a:ea typeface="HGPｺﾞｼｯｸM" panose="020B0600000000000000" pitchFamily="50" charset="-128"/>
                <a:cs typeface="Times New Roman" panose="02020603050405020304" pitchFamily="18" charset="0"/>
              </a:rPr>
              <a:t>			</a:t>
            </a:r>
            <a:r>
              <a:rPr kumimoji="0" lang="ja-JP" altLang="en-US" sz="1400" u="sng" dirty="0">
                <a:latin typeface="Century" panose="02040604050505020304" pitchFamily="18" charset="0"/>
                <a:ea typeface="HGPｺﾞｼｯｸM" panose="020B0600000000000000" pitchFamily="50" charset="-128"/>
                <a:cs typeface="Times New Roman" panose="02020603050405020304" pitchFamily="18" charset="0"/>
              </a:rPr>
              <a:t>学年　　　年</a:t>
            </a:r>
            <a:r>
              <a:rPr kumimoji="0" lang="ja-JP" altLang="en-US" sz="1400" b="1" u="sng" dirty="0">
                <a:latin typeface="Century" panose="02040604050505020304" pitchFamily="18" charset="0"/>
                <a:ea typeface="HGPｺﾞｼｯｸM" panose="020B0600000000000000" pitchFamily="50" charset="-128"/>
                <a:cs typeface="Times New Roman" panose="02020603050405020304" pitchFamily="18" charset="0"/>
              </a:rPr>
              <a:t>　　　</a:t>
            </a:r>
            <a:endParaRPr kumimoji="0" lang="en-US" altLang="ja-JP" sz="1400" b="1" u="sng" dirty="0">
              <a:latin typeface="Century" panose="02040604050505020304" pitchFamily="18" charset="0"/>
              <a:ea typeface="HGPｺﾞｼｯｸM" panose="020B0600000000000000" pitchFamily="50" charset="-128"/>
              <a:cs typeface="Times New Roman" panose="02020603050405020304" pitchFamily="18" charset="0"/>
            </a:endParaRPr>
          </a:p>
          <a:p>
            <a:pPr lvl="0" indent="127000" eaLnBrk="0" hangingPunct="0"/>
            <a:br>
              <a:rPr kumimoji="0" lang="en-US" altLang="ja-JP" sz="1400" dirty="0">
                <a:latin typeface="Century" panose="02040604050505020304" pitchFamily="18" charset="0"/>
                <a:ea typeface="HGPｺﾞｼｯｸM" panose="020B0600000000000000" pitchFamily="50" charset="-128"/>
                <a:cs typeface="Times New Roman" panose="02020603050405020304" pitchFamily="18" charset="0"/>
              </a:rPr>
            </a:br>
            <a:r>
              <a:rPr kumimoji="0" lang="ja-JP" altLang="en-US" sz="1400" dirty="0">
                <a:latin typeface="Century" panose="02040604050505020304" pitchFamily="18" charset="0"/>
                <a:ea typeface="HGPｺﾞｼｯｸM" panose="020B0600000000000000" pitchFamily="50" charset="-128"/>
                <a:cs typeface="Times New Roman" panose="02020603050405020304" pitchFamily="18" charset="0"/>
              </a:rPr>
              <a:t>　</a:t>
            </a:r>
            <a:r>
              <a:rPr kumimoji="0" lang="ja-JP" altLang="en-US" sz="1400" u="sng" dirty="0">
                <a:latin typeface="Century" panose="02040604050505020304" pitchFamily="18" charset="0"/>
                <a:ea typeface="HGPｺﾞｼｯｸM" panose="020B0600000000000000" pitchFamily="50" charset="-128"/>
                <a:cs typeface="Times New Roman" panose="02020603050405020304" pitchFamily="18" charset="0"/>
              </a:rPr>
              <a:t>　	　　</a:t>
            </a:r>
            <a:r>
              <a:rPr kumimoji="0" lang="en-US" altLang="ja-JP" sz="1400" u="sng" dirty="0">
                <a:latin typeface="Century" panose="02040604050505020304" pitchFamily="18" charset="0"/>
                <a:ea typeface="HGPｺﾞｼｯｸM" panose="020B0600000000000000" pitchFamily="50" charset="-128"/>
                <a:cs typeface="Times New Roman" panose="02020603050405020304" pitchFamily="18" charset="0"/>
              </a:rPr>
              <a:t>				</a:t>
            </a:r>
            <a:r>
              <a:rPr kumimoji="0" lang="ja-JP" altLang="en-US" sz="1400" u="sng" dirty="0">
                <a:latin typeface="Century" panose="02040604050505020304" pitchFamily="18" charset="0"/>
                <a:ea typeface="HGPｺﾞｼｯｸM" panose="020B0600000000000000" pitchFamily="50" charset="-128"/>
                <a:cs typeface="Times New Roman" panose="02020603050405020304" pitchFamily="18" charset="0"/>
              </a:rPr>
              <a:t>　　　　　性別　男性・女性（〇を記載）</a:t>
            </a:r>
            <a:endParaRPr kumimoji="0" lang="ja-JP" altLang="en-US" sz="1400" u="sng" dirty="0"/>
          </a:p>
          <a:p>
            <a:pPr lvl="0" indent="127000" eaLnBrk="0" hangingPunct="0"/>
            <a:endParaRPr kumimoji="0" lang="en-US" altLang="ja-JP" sz="1400" dirty="0">
              <a:latin typeface="Century" panose="02040604050505020304" pitchFamily="18" charset="0"/>
              <a:ea typeface="HGPｺﾞｼｯｸM" panose="020B0600000000000000" pitchFamily="50" charset="-128"/>
              <a:cs typeface="Times New Roman" panose="02020603050405020304" pitchFamily="18" charset="0"/>
            </a:endParaRPr>
          </a:p>
          <a:p>
            <a:pPr lvl="0" indent="127000" eaLnBrk="0" hangingPunct="0"/>
            <a:r>
              <a:rPr kumimoji="0" lang="ja-JP" altLang="en-US" sz="1400" dirty="0">
                <a:latin typeface="Century" panose="02040604050505020304" pitchFamily="18" charset="0"/>
                <a:ea typeface="HGPｺﾞｼｯｸM" panose="020B0600000000000000" pitchFamily="50" charset="-128"/>
                <a:cs typeface="Times New Roman" panose="02020603050405020304" pitchFamily="18" charset="0"/>
              </a:rPr>
              <a:t>氏名（フリガナ）</a:t>
            </a:r>
            <a:r>
              <a:rPr kumimoji="0" lang="en-US" altLang="ja-JP" sz="1400" dirty="0">
                <a:latin typeface="Century" panose="02040604050505020304" pitchFamily="18" charset="0"/>
                <a:ea typeface="HGPｺﾞｼｯｸM" panose="020B0600000000000000" pitchFamily="50" charset="-128"/>
                <a:cs typeface="Times New Roman" panose="02020603050405020304" pitchFamily="18" charset="0"/>
              </a:rPr>
              <a:t>			</a:t>
            </a:r>
            <a:r>
              <a:rPr kumimoji="0" lang="ja-JP" altLang="en-US" sz="1400" u="sng" dirty="0">
                <a:latin typeface="Century" panose="02040604050505020304" pitchFamily="18" charset="0"/>
                <a:ea typeface="HGPｺﾞｼｯｸM" panose="020B0600000000000000" pitchFamily="50" charset="-128"/>
                <a:cs typeface="Times New Roman" panose="02020603050405020304" pitchFamily="18" charset="0"/>
              </a:rPr>
              <a:t>学科名</a:t>
            </a:r>
            <a:r>
              <a:rPr kumimoji="0" lang="en-US" altLang="ja-JP" sz="1400" u="sng" dirty="0">
                <a:latin typeface="Century" panose="02040604050505020304" pitchFamily="18" charset="0"/>
                <a:ea typeface="HGPｺﾞｼｯｸM" panose="020B0600000000000000" pitchFamily="50" charset="-128"/>
                <a:cs typeface="Times New Roman" panose="02020603050405020304" pitchFamily="18" charset="0"/>
              </a:rPr>
              <a:t>			</a:t>
            </a:r>
            <a:r>
              <a:rPr kumimoji="0" lang="ja-JP" altLang="en-US" sz="1400" u="sng" dirty="0">
                <a:latin typeface="Century" panose="02040604050505020304" pitchFamily="18" charset="0"/>
                <a:ea typeface="HGPｺﾞｼｯｸM" panose="020B0600000000000000" pitchFamily="50" charset="-128"/>
                <a:cs typeface="Times New Roman" panose="02020603050405020304" pitchFamily="18" charset="0"/>
              </a:rPr>
              <a:t>学年　　　年</a:t>
            </a:r>
            <a:r>
              <a:rPr kumimoji="0" lang="ja-JP" altLang="en-US" sz="1400" b="1" u="sng" dirty="0">
                <a:latin typeface="Century" panose="02040604050505020304" pitchFamily="18" charset="0"/>
                <a:ea typeface="HGPｺﾞｼｯｸM" panose="020B0600000000000000" pitchFamily="50" charset="-128"/>
                <a:cs typeface="Times New Roman" panose="02020603050405020304" pitchFamily="18" charset="0"/>
              </a:rPr>
              <a:t>　　</a:t>
            </a:r>
            <a:r>
              <a:rPr kumimoji="0" lang="ja-JP" altLang="en-US" sz="1400" b="1" dirty="0">
                <a:latin typeface="Century" panose="02040604050505020304" pitchFamily="18" charset="0"/>
                <a:ea typeface="HGPｺﾞｼｯｸM" panose="020B0600000000000000" pitchFamily="50" charset="-128"/>
                <a:cs typeface="Times New Roman" panose="02020603050405020304" pitchFamily="18" charset="0"/>
              </a:rPr>
              <a:t>　</a:t>
            </a:r>
            <a:endParaRPr kumimoji="0" lang="en-US" altLang="ja-JP" sz="1400" b="1" dirty="0">
              <a:latin typeface="Century" panose="02040604050505020304" pitchFamily="18" charset="0"/>
              <a:ea typeface="HGPｺﾞｼｯｸM" panose="020B0600000000000000" pitchFamily="50" charset="-128"/>
              <a:cs typeface="Times New Roman" panose="02020603050405020304" pitchFamily="18" charset="0"/>
            </a:endParaRPr>
          </a:p>
          <a:p>
            <a:pPr lvl="0" indent="127000" eaLnBrk="0" hangingPunct="0"/>
            <a:br>
              <a:rPr kumimoji="0" lang="en-US" altLang="ja-JP" sz="1400" dirty="0">
                <a:latin typeface="Century" panose="02040604050505020304" pitchFamily="18" charset="0"/>
                <a:ea typeface="HGPｺﾞｼｯｸM" panose="020B0600000000000000" pitchFamily="50" charset="-128"/>
                <a:cs typeface="Times New Roman" panose="02020603050405020304" pitchFamily="18" charset="0"/>
              </a:rPr>
            </a:br>
            <a:r>
              <a:rPr kumimoji="0" lang="ja-JP" altLang="en-US" sz="1400" dirty="0">
                <a:latin typeface="Century" panose="02040604050505020304" pitchFamily="18" charset="0"/>
                <a:ea typeface="HGPｺﾞｼｯｸM" panose="020B0600000000000000" pitchFamily="50" charset="-128"/>
                <a:cs typeface="Times New Roman" panose="02020603050405020304" pitchFamily="18" charset="0"/>
              </a:rPr>
              <a:t>　</a:t>
            </a:r>
            <a:r>
              <a:rPr kumimoji="0" lang="ja-JP" altLang="en-US" sz="1400" u="sng" dirty="0">
                <a:latin typeface="Century" panose="02040604050505020304" pitchFamily="18" charset="0"/>
                <a:ea typeface="HGPｺﾞｼｯｸM" panose="020B0600000000000000" pitchFamily="50" charset="-128"/>
                <a:cs typeface="Times New Roman" panose="02020603050405020304" pitchFamily="18" charset="0"/>
              </a:rPr>
              <a:t>　	　　</a:t>
            </a:r>
            <a:r>
              <a:rPr kumimoji="0" lang="en-US" altLang="ja-JP" sz="1400" u="sng" dirty="0">
                <a:latin typeface="Century" panose="02040604050505020304" pitchFamily="18" charset="0"/>
                <a:ea typeface="HGPｺﾞｼｯｸM" panose="020B0600000000000000" pitchFamily="50" charset="-128"/>
                <a:cs typeface="Times New Roman" panose="02020603050405020304" pitchFamily="18" charset="0"/>
              </a:rPr>
              <a:t>				</a:t>
            </a:r>
            <a:r>
              <a:rPr kumimoji="0" lang="ja-JP" altLang="en-US" sz="1400" u="sng" dirty="0">
                <a:latin typeface="Century" panose="02040604050505020304" pitchFamily="18" charset="0"/>
                <a:ea typeface="HGPｺﾞｼｯｸM" panose="020B0600000000000000" pitchFamily="50" charset="-128"/>
                <a:cs typeface="Times New Roman" panose="02020603050405020304" pitchFamily="18" charset="0"/>
              </a:rPr>
              <a:t>　　　　　性別　男性・女性（〇を記載）</a:t>
            </a:r>
            <a:endParaRPr kumimoji="0" lang="ja-JP" altLang="en-US" sz="1400" u="sng" dirty="0"/>
          </a:p>
          <a:p>
            <a:pPr lvl="0" indent="127000" eaLnBrk="0" hangingPunct="0"/>
            <a:endParaRPr kumimoji="0" lang="en-US" altLang="ja-JP" sz="1400" dirty="0">
              <a:latin typeface="Century" panose="02040604050505020304" pitchFamily="18" charset="0"/>
              <a:ea typeface="HGPｺﾞｼｯｸM" panose="020B0600000000000000" pitchFamily="50" charset="-128"/>
              <a:cs typeface="Times New Roman" panose="02020603050405020304" pitchFamily="18" charset="0"/>
            </a:endParaRPr>
          </a:p>
          <a:p>
            <a:pPr lvl="0" indent="127000" eaLnBrk="0" hangingPunct="0"/>
            <a:r>
              <a:rPr kumimoji="0" lang="ja-JP" altLang="en-US" sz="1400" dirty="0">
                <a:latin typeface="Century" panose="02040604050505020304" pitchFamily="18" charset="0"/>
                <a:ea typeface="HGPｺﾞｼｯｸM" panose="020B0600000000000000" pitchFamily="50" charset="-128"/>
                <a:cs typeface="Times New Roman" panose="02020603050405020304" pitchFamily="18" charset="0"/>
              </a:rPr>
              <a:t>氏名（フリガナ）</a:t>
            </a:r>
            <a:r>
              <a:rPr kumimoji="0" lang="en-US" altLang="ja-JP" sz="1400" dirty="0">
                <a:latin typeface="Century" panose="02040604050505020304" pitchFamily="18" charset="0"/>
                <a:ea typeface="HGPｺﾞｼｯｸM" panose="020B0600000000000000" pitchFamily="50" charset="-128"/>
                <a:cs typeface="Times New Roman" panose="02020603050405020304" pitchFamily="18" charset="0"/>
              </a:rPr>
              <a:t>			</a:t>
            </a:r>
            <a:r>
              <a:rPr kumimoji="0" lang="ja-JP" altLang="en-US" sz="1400" u="sng" dirty="0">
                <a:latin typeface="Century" panose="02040604050505020304" pitchFamily="18" charset="0"/>
                <a:ea typeface="HGPｺﾞｼｯｸM" panose="020B0600000000000000" pitchFamily="50" charset="-128"/>
                <a:cs typeface="Times New Roman" panose="02020603050405020304" pitchFamily="18" charset="0"/>
              </a:rPr>
              <a:t>学科名</a:t>
            </a:r>
            <a:r>
              <a:rPr kumimoji="0" lang="en-US" altLang="ja-JP" sz="1400" u="sng" dirty="0">
                <a:latin typeface="Century" panose="02040604050505020304" pitchFamily="18" charset="0"/>
                <a:ea typeface="HGPｺﾞｼｯｸM" panose="020B0600000000000000" pitchFamily="50" charset="-128"/>
                <a:cs typeface="Times New Roman" panose="02020603050405020304" pitchFamily="18" charset="0"/>
              </a:rPr>
              <a:t>			</a:t>
            </a:r>
            <a:r>
              <a:rPr kumimoji="0" lang="ja-JP" altLang="en-US" sz="1400" u="sng" dirty="0">
                <a:latin typeface="Century" panose="02040604050505020304" pitchFamily="18" charset="0"/>
                <a:ea typeface="HGPｺﾞｼｯｸM" panose="020B0600000000000000" pitchFamily="50" charset="-128"/>
                <a:cs typeface="Times New Roman" panose="02020603050405020304" pitchFamily="18" charset="0"/>
              </a:rPr>
              <a:t>学年　　　年</a:t>
            </a:r>
            <a:r>
              <a:rPr kumimoji="0" lang="ja-JP" altLang="en-US" sz="1400" b="1" u="sng" dirty="0">
                <a:latin typeface="Century" panose="02040604050505020304" pitchFamily="18" charset="0"/>
                <a:ea typeface="HGPｺﾞｼｯｸM" panose="020B0600000000000000" pitchFamily="50" charset="-128"/>
                <a:cs typeface="Times New Roman" panose="02020603050405020304" pitchFamily="18" charset="0"/>
              </a:rPr>
              <a:t>　　</a:t>
            </a:r>
            <a:r>
              <a:rPr kumimoji="0" lang="ja-JP" altLang="en-US" sz="1400" b="1" dirty="0">
                <a:latin typeface="Century" panose="02040604050505020304" pitchFamily="18" charset="0"/>
                <a:ea typeface="HGPｺﾞｼｯｸM" panose="020B0600000000000000" pitchFamily="50" charset="-128"/>
                <a:cs typeface="Times New Roman" panose="02020603050405020304" pitchFamily="18" charset="0"/>
              </a:rPr>
              <a:t>　</a:t>
            </a:r>
            <a:endParaRPr kumimoji="0" lang="en-US" altLang="ja-JP" sz="1400" b="1" dirty="0">
              <a:latin typeface="Century" panose="02040604050505020304" pitchFamily="18" charset="0"/>
              <a:ea typeface="HGPｺﾞｼｯｸM" panose="020B0600000000000000" pitchFamily="50" charset="-128"/>
              <a:cs typeface="Times New Roman" panose="02020603050405020304" pitchFamily="18" charset="0"/>
            </a:endParaRPr>
          </a:p>
          <a:p>
            <a:pPr lvl="0" indent="127000" eaLnBrk="0" hangingPunct="0"/>
            <a:br>
              <a:rPr kumimoji="0" lang="en-US" altLang="ja-JP" sz="1400" dirty="0">
                <a:latin typeface="Century" panose="02040604050505020304" pitchFamily="18" charset="0"/>
                <a:ea typeface="HGPｺﾞｼｯｸM" panose="020B0600000000000000" pitchFamily="50" charset="-128"/>
                <a:cs typeface="Times New Roman" panose="02020603050405020304" pitchFamily="18" charset="0"/>
              </a:rPr>
            </a:br>
            <a:r>
              <a:rPr kumimoji="0" lang="ja-JP" altLang="en-US" sz="1400" dirty="0">
                <a:latin typeface="Century" panose="02040604050505020304" pitchFamily="18" charset="0"/>
                <a:ea typeface="HGPｺﾞｼｯｸM" panose="020B0600000000000000" pitchFamily="50" charset="-128"/>
                <a:cs typeface="Times New Roman" panose="02020603050405020304" pitchFamily="18" charset="0"/>
              </a:rPr>
              <a:t>　</a:t>
            </a:r>
            <a:r>
              <a:rPr kumimoji="0" lang="ja-JP" altLang="en-US" sz="1400" u="sng" dirty="0">
                <a:latin typeface="Century" panose="02040604050505020304" pitchFamily="18" charset="0"/>
                <a:ea typeface="HGPｺﾞｼｯｸM" panose="020B0600000000000000" pitchFamily="50" charset="-128"/>
                <a:cs typeface="Times New Roman" panose="02020603050405020304" pitchFamily="18" charset="0"/>
              </a:rPr>
              <a:t>　	　　</a:t>
            </a:r>
            <a:r>
              <a:rPr kumimoji="0" lang="en-US" altLang="ja-JP" sz="1400" u="sng" dirty="0">
                <a:latin typeface="Century" panose="02040604050505020304" pitchFamily="18" charset="0"/>
                <a:ea typeface="HGPｺﾞｼｯｸM" panose="020B0600000000000000" pitchFamily="50" charset="-128"/>
                <a:cs typeface="Times New Roman" panose="02020603050405020304" pitchFamily="18" charset="0"/>
              </a:rPr>
              <a:t>				</a:t>
            </a:r>
            <a:r>
              <a:rPr kumimoji="0" lang="ja-JP" altLang="en-US" sz="1400" u="sng" dirty="0">
                <a:latin typeface="Century" panose="02040604050505020304" pitchFamily="18" charset="0"/>
                <a:ea typeface="HGPｺﾞｼｯｸM" panose="020B0600000000000000" pitchFamily="50" charset="-128"/>
                <a:cs typeface="Times New Roman" panose="02020603050405020304" pitchFamily="18" charset="0"/>
              </a:rPr>
              <a:t>　　　　　性別　男性・女性（〇を記載）</a:t>
            </a:r>
            <a:endParaRPr kumimoji="0" lang="ja-JP" altLang="en-US" sz="1400" u="sng" dirty="0"/>
          </a:p>
          <a:p>
            <a:pPr lvl="0" indent="127000" eaLnBrk="0" hangingPunct="0"/>
            <a:endParaRPr kumimoji="0" lang="en-US" altLang="ja-JP" sz="1400" dirty="0">
              <a:latin typeface="Century" panose="02040604050505020304" pitchFamily="18" charset="0"/>
              <a:ea typeface="HGPｺﾞｼｯｸM" panose="020B0600000000000000" pitchFamily="50" charset="-128"/>
              <a:cs typeface="Times New Roman" panose="02020603050405020304" pitchFamily="18" charset="0"/>
            </a:endParaRPr>
          </a:p>
          <a:p>
            <a:pPr lvl="0" indent="127000" eaLnBrk="0" hangingPunct="0"/>
            <a:r>
              <a:rPr kumimoji="0" lang="ja-JP" altLang="en-US" sz="1400" b="1" dirty="0">
                <a:solidFill>
                  <a:srgbClr val="FF0000"/>
                </a:solidFill>
                <a:latin typeface="Century" panose="02040604050505020304" pitchFamily="18" charset="0"/>
                <a:ea typeface="HGPｺﾞｼｯｸM" panose="020B0600000000000000" pitchFamily="50" charset="-128"/>
                <a:cs typeface="Times New Roman" panose="02020603050405020304" pitchFamily="18" charset="0"/>
              </a:rPr>
              <a:t>◆連絡先情報</a:t>
            </a:r>
            <a:endParaRPr kumimoji="0" lang="ja-JP" altLang="en-US" sz="1400" b="1" dirty="0">
              <a:solidFill>
                <a:srgbClr val="FF0000"/>
              </a:solidFill>
            </a:endParaRPr>
          </a:p>
          <a:p>
            <a:pPr lvl="0" indent="127000" eaLnBrk="0" hangingPunct="0"/>
            <a:r>
              <a:rPr kumimoji="0" lang="ja-JP" altLang="en-US" sz="1400" dirty="0">
                <a:latin typeface="Century" panose="02040604050505020304" pitchFamily="18" charset="0"/>
                <a:ea typeface="HGPｺﾞｼｯｸM" panose="020B0600000000000000" pitchFamily="50" charset="-128"/>
                <a:cs typeface="Times New Roman" panose="02020603050405020304" pitchFamily="18" charset="0"/>
              </a:rPr>
              <a:t>フリガナ</a:t>
            </a:r>
            <a:endParaRPr kumimoji="0" lang="ja-JP" altLang="en-US" sz="1400" dirty="0"/>
          </a:p>
          <a:p>
            <a:pPr lvl="0" indent="127000" eaLnBrk="0" hangingPunct="0"/>
            <a:r>
              <a:rPr kumimoji="0" lang="ja-JP" altLang="en-US" sz="1400" dirty="0">
                <a:latin typeface="Century" panose="02040604050505020304" pitchFamily="18" charset="0"/>
                <a:ea typeface="HGPｺﾞｼｯｸM" panose="020B0600000000000000" pitchFamily="50" charset="-128"/>
                <a:cs typeface="Times New Roman" panose="02020603050405020304" pitchFamily="18" charset="0"/>
              </a:rPr>
              <a:t>学校名</a:t>
            </a:r>
            <a:endParaRPr kumimoji="0" lang="en-US" altLang="ja-JP" sz="1400" dirty="0">
              <a:latin typeface="Century" panose="02040604050505020304" pitchFamily="18" charset="0"/>
              <a:ea typeface="HGPｺﾞｼｯｸM" panose="020B0600000000000000" pitchFamily="50" charset="-128"/>
              <a:cs typeface="Times New Roman" panose="02020603050405020304" pitchFamily="18" charset="0"/>
            </a:endParaRPr>
          </a:p>
          <a:p>
            <a:pPr lvl="0" indent="127000" eaLnBrk="0" hangingPunct="0"/>
            <a:r>
              <a:rPr kumimoji="0" lang="en-US" altLang="ja-JP" sz="1400" u="sng" dirty="0">
                <a:latin typeface="Century" panose="02040604050505020304" pitchFamily="18" charset="0"/>
                <a:ea typeface="HGPｺﾞｼｯｸM" panose="020B0600000000000000" pitchFamily="50" charset="-128"/>
                <a:cs typeface="Times New Roman" panose="02020603050405020304" pitchFamily="18" charset="0"/>
              </a:rPr>
              <a:t>							</a:t>
            </a:r>
            <a:r>
              <a:rPr kumimoji="0" lang="ja-JP" altLang="en-US" sz="1800" u="sng" dirty="0">
                <a:latin typeface="Century" panose="02040604050505020304" pitchFamily="18" charset="0"/>
                <a:ea typeface="HGPｺﾞｼｯｸM" panose="020B0600000000000000" pitchFamily="50" charset="-128"/>
                <a:cs typeface="Times New Roman" panose="02020603050405020304" pitchFamily="18" charset="0"/>
              </a:rPr>
              <a:t>高等学校</a:t>
            </a:r>
            <a:endParaRPr kumimoji="0" lang="en-US" altLang="ja-JP" sz="1400" u="sng" dirty="0">
              <a:latin typeface="Century" panose="02040604050505020304" pitchFamily="18" charset="0"/>
              <a:ea typeface="HGPｺﾞｼｯｸM" panose="020B0600000000000000" pitchFamily="50" charset="-128"/>
              <a:cs typeface="Times New Roman" panose="02020603050405020304" pitchFamily="18" charset="0"/>
            </a:endParaRPr>
          </a:p>
          <a:p>
            <a:pPr lvl="0" indent="127000" eaLnBrk="0" hangingPunct="0"/>
            <a:r>
              <a:rPr kumimoji="0" lang="en-US" altLang="ja-JP" sz="1400" dirty="0">
                <a:solidFill>
                  <a:srgbClr val="FF0000"/>
                </a:solidFill>
              </a:rPr>
              <a:t>※</a:t>
            </a:r>
            <a:r>
              <a:rPr kumimoji="0" lang="ja-JP" altLang="en-US" sz="1400" dirty="0">
                <a:solidFill>
                  <a:srgbClr val="FF0000"/>
                </a:solidFill>
              </a:rPr>
              <a:t>同じ学校から複数チームが応募する場合は下記住所連絡先の記載は不要です。</a:t>
            </a:r>
          </a:p>
          <a:p>
            <a:pPr lvl="0" indent="127000" eaLnBrk="0" hangingPunct="0"/>
            <a:r>
              <a:rPr kumimoji="0" lang="ja-JP" altLang="en-US" sz="2000" dirty="0">
                <a:latin typeface="Century" panose="02040604050505020304" pitchFamily="18" charset="0"/>
                <a:ea typeface="HGPｺﾞｼｯｸM" panose="020B0600000000000000" pitchFamily="50" charset="-128"/>
                <a:cs typeface="Times New Roman" panose="02020603050405020304" pitchFamily="18" charset="0"/>
              </a:rPr>
              <a:t>〒</a:t>
            </a:r>
            <a:r>
              <a:rPr kumimoji="0" lang="ja-JP" altLang="en-US" sz="2800" dirty="0">
                <a:latin typeface="Century" panose="02040604050505020304" pitchFamily="18" charset="0"/>
                <a:ea typeface="HGPｺﾞｼｯｸM" panose="020B0600000000000000" pitchFamily="50" charset="-128"/>
                <a:cs typeface="Times New Roman" panose="02020603050405020304" pitchFamily="18" charset="0"/>
              </a:rPr>
              <a:t>□□□</a:t>
            </a:r>
            <a:r>
              <a:rPr kumimoji="0" lang="en-US" altLang="ja-JP" sz="2400" dirty="0">
                <a:latin typeface="Century" panose="02040604050505020304" pitchFamily="18" charset="0"/>
                <a:ea typeface="HGPｺﾞｼｯｸM" panose="020B0600000000000000" pitchFamily="50" charset="-128"/>
                <a:cs typeface="Times New Roman" panose="02020603050405020304" pitchFamily="18" charset="0"/>
              </a:rPr>
              <a:t>-</a:t>
            </a:r>
            <a:r>
              <a:rPr kumimoji="0" lang="en-US" altLang="ja-JP" sz="2800" dirty="0">
                <a:latin typeface="Century" panose="02040604050505020304" pitchFamily="18" charset="0"/>
                <a:ea typeface="HGPｺﾞｼｯｸM" panose="020B0600000000000000" pitchFamily="50" charset="-128"/>
                <a:cs typeface="Times New Roman" panose="02020603050405020304" pitchFamily="18" charset="0"/>
              </a:rPr>
              <a:t>□□□□</a:t>
            </a:r>
            <a:r>
              <a:rPr kumimoji="0" lang="ja-JP" altLang="en-US" sz="1600" dirty="0">
                <a:solidFill>
                  <a:srgbClr val="FF0000"/>
                </a:solidFill>
                <a:latin typeface="Century" panose="02040604050505020304" pitchFamily="18" charset="0"/>
                <a:ea typeface="HGPｺﾞｼｯｸM" panose="020B0600000000000000" pitchFamily="50" charset="-128"/>
                <a:cs typeface="Times New Roman" panose="02020603050405020304" pitchFamily="18" charset="0"/>
              </a:rPr>
              <a:t>（必ずご記載ください）</a:t>
            </a:r>
            <a:endParaRPr kumimoji="0" lang="en-US" altLang="ja-JP" sz="1400" dirty="0">
              <a:solidFill>
                <a:srgbClr val="FF0000"/>
              </a:solidFill>
            </a:endParaRPr>
          </a:p>
          <a:p>
            <a:pPr lvl="0" indent="127000" eaLnBrk="0" hangingPunct="0"/>
            <a:r>
              <a:rPr kumimoji="0" lang="ja-JP" altLang="en-US" sz="1400" dirty="0">
                <a:latin typeface="Century" panose="02040604050505020304" pitchFamily="18" charset="0"/>
                <a:ea typeface="HGPｺﾞｼｯｸM" panose="020B0600000000000000" pitchFamily="50" charset="-128"/>
                <a:cs typeface="Times New Roman" panose="02020603050405020304" pitchFamily="18" charset="0"/>
              </a:rPr>
              <a:t>住所</a:t>
            </a:r>
            <a:endParaRPr kumimoji="0" lang="en-US" altLang="ja-JP" sz="1400" dirty="0">
              <a:latin typeface="Century" panose="02040604050505020304" pitchFamily="18" charset="0"/>
              <a:ea typeface="HGPｺﾞｼｯｸM" panose="020B0600000000000000" pitchFamily="50" charset="-128"/>
              <a:cs typeface="Times New Roman" panose="02020603050405020304" pitchFamily="18" charset="0"/>
            </a:endParaRPr>
          </a:p>
          <a:p>
            <a:pPr lvl="0" indent="127000" eaLnBrk="0" hangingPunct="0"/>
            <a:endParaRPr kumimoji="0" lang="en-US" altLang="ja-JP" sz="1400" dirty="0">
              <a:latin typeface="Century" panose="02040604050505020304" pitchFamily="18" charset="0"/>
              <a:ea typeface="HGPｺﾞｼｯｸM" panose="020B0600000000000000" pitchFamily="50" charset="-128"/>
              <a:cs typeface="Times New Roman" panose="02020603050405020304" pitchFamily="18" charset="0"/>
            </a:endParaRPr>
          </a:p>
          <a:p>
            <a:pPr lvl="0" indent="127000" eaLnBrk="0" hangingPunct="0"/>
            <a:r>
              <a:rPr kumimoji="0" lang="en-US" altLang="ja-JP" sz="1400" u="sng" dirty="0">
                <a:latin typeface="Century" panose="02040604050505020304" pitchFamily="18" charset="0"/>
                <a:ea typeface="HGPｺﾞｼｯｸM" panose="020B0600000000000000" pitchFamily="50" charset="-128"/>
                <a:cs typeface="Times New Roman" panose="02020603050405020304" pitchFamily="18" charset="0"/>
              </a:rPr>
              <a:t>								</a:t>
            </a:r>
          </a:p>
          <a:p>
            <a:pPr lvl="0" indent="127000" eaLnBrk="0" hangingPunct="0"/>
            <a:endParaRPr kumimoji="0" lang="ja-JP" altLang="en-US" sz="1400" dirty="0"/>
          </a:p>
          <a:p>
            <a:pPr lvl="0" indent="127000" eaLnBrk="0" hangingPunct="0"/>
            <a:r>
              <a:rPr kumimoji="0" lang="ja-JP" altLang="en-US" sz="1400" u="sng" dirty="0">
                <a:latin typeface="Century" panose="02040604050505020304" pitchFamily="18" charset="0"/>
                <a:ea typeface="HGPｺﾞｼｯｸM" panose="020B0600000000000000" pitchFamily="50" charset="-128"/>
                <a:cs typeface="Times New Roman" panose="02020603050405020304" pitchFamily="18" charset="0"/>
              </a:rPr>
              <a:t>学校電話番号</a:t>
            </a:r>
            <a:r>
              <a:rPr kumimoji="0" lang="en-US" altLang="ja-JP" sz="1400" u="sng" dirty="0">
                <a:latin typeface="Century" panose="02040604050505020304" pitchFamily="18" charset="0"/>
                <a:ea typeface="HGPｺﾞｼｯｸM" panose="020B0600000000000000" pitchFamily="50" charset="-128"/>
                <a:cs typeface="Times New Roman" panose="02020603050405020304" pitchFamily="18" charset="0"/>
              </a:rPr>
              <a:t>							</a:t>
            </a:r>
          </a:p>
          <a:p>
            <a:pPr lvl="0" indent="127000" eaLnBrk="0" hangingPunct="0"/>
            <a:endParaRPr kumimoji="0" lang="ja-JP" altLang="en-US" sz="1400" u="sng" dirty="0"/>
          </a:p>
          <a:p>
            <a:pPr lvl="0" indent="127000" eaLnBrk="0" hangingPunct="0"/>
            <a:r>
              <a:rPr kumimoji="0" lang="ja-JP" altLang="en-US" sz="1400" u="sng" dirty="0">
                <a:latin typeface="Century" panose="02040604050505020304" pitchFamily="18" charset="0"/>
                <a:ea typeface="HGPｺﾞｼｯｸM" panose="020B0600000000000000" pitchFamily="50" charset="-128"/>
                <a:cs typeface="Times New Roman" panose="02020603050405020304" pitchFamily="18" charset="0"/>
              </a:rPr>
              <a:t>担当教諭名（フリガナ）</a:t>
            </a:r>
            <a:r>
              <a:rPr kumimoji="0" lang="en-US" altLang="ja-JP" sz="1400" u="sng" dirty="0">
                <a:latin typeface="Century" panose="02040604050505020304" pitchFamily="18" charset="0"/>
                <a:ea typeface="HGPｺﾞｼｯｸM" panose="020B0600000000000000" pitchFamily="50" charset="-128"/>
                <a:cs typeface="Times New Roman" panose="02020603050405020304" pitchFamily="18" charset="0"/>
              </a:rPr>
              <a:t>							</a:t>
            </a:r>
          </a:p>
          <a:p>
            <a:pPr lvl="0" indent="127000" eaLnBrk="0" hangingPunct="0"/>
            <a:endParaRPr kumimoji="0" lang="ja-JP" altLang="en-US" sz="1400" u="sng" dirty="0"/>
          </a:p>
          <a:p>
            <a:pPr lvl="0" indent="127000" eaLnBrk="0" hangingPunct="0"/>
            <a:r>
              <a:rPr kumimoji="0" lang="ja-JP" altLang="en-US" sz="1400" u="sng" dirty="0">
                <a:latin typeface="Century" panose="02040604050505020304" pitchFamily="18" charset="0"/>
                <a:ea typeface="HGPｺﾞｼｯｸM" panose="020B0600000000000000" pitchFamily="50" charset="-128"/>
                <a:cs typeface="Times New Roman" panose="02020603050405020304" pitchFamily="18" charset="0"/>
              </a:rPr>
              <a:t>担当教諭携帯番号</a:t>
            </a:r>
            <a:r>
              <a:rPr kumimoji="0" lang="en-US" altLang="ja-JP" sz="1400" u="sng" dirty="0">
                <a:latin typeface="Century" panose="02040604050505020304" pitchFamily="18" charset="0"/>
                <a:ea typeface="HGPｺﾞｼｯｸM" panose="020B0600000000000000" pitchFamily="50" charset="-128"/>
                <a:cs typeface="Times New Roman" panose="02020603050405020304" pitchFamily="18" charset="0"/>
              </a:rPr>
              <a:t>			</a:t>
            </a:r>
            <a:r>
              <a:rPr kumimoji="0" lang="ja-JP" altLang="en-US" sz="1400" u="sng" dirty="0">
                <a:latin typeface="Century" panose="02040604050505020304" pitchFamily="18" charset="0"/>
                <a:ea typeface="HGPｺﾞｼｯｸM" panose="020B0600000000000000" pitchFamily="50" charset="-128"/>
                <a:cs typeface="Times New Roman" panose="02020603050405020304" pitchFamily="18" charset="0"/>
              </a:rPr>
              <a:t>　　　　　　　　　　　　　性別　男性・女性（〇を記載）</a:t>
            </a:r>
            <a:endParaRPr kumimoji="0" lang="ja-JP" altLang="en-US" sz="1400" u="sng" dirty="0"/>
          </a:p>
          <a:p>
            <a:pPr lvl="0" indent="127000" eaLnBrk="0" hangingPunct="0"/>
            <a:endParaRPr kumimoji="0" lang="en-US" altLang="ja-JP" sz="1400" dirty="0">
              <a:latin typeface="Century" panose="02040604050505020304" pitchFamily="18" charset="0"/>
              <a:ea typeface="HGPｺﾞｼｯｸM" panose="020B0600000000000000" pitchFamily="50" charset="-128"/>
              <a:cs typeface="Times New Roman" panose="02020603050405020304" pitchFamily="18" charset="0"/>
            </a:endParaRPr>
          </a:p>
          <a:p>
            <a:pPr lvl="0" indent="127000" eaLnBrk="0" hangingPunct="0"/>
            <a:r>
              <a:rPr kumimoji="0" lang="ja-JP" altLang="en-US" sz="1400" u="sng" dirty="0">
                <a:latin typeface="Century" panose="02040604050505020304" pitchFamily="18" charset="0"/>
                <a:ea typeface="HGPｺﾞｼｯｸM" panose="020B0600000000000000" pitchFamily="50" charset="-128"/>
                <a:cs typeface="Times New Roman" panose="02020603050405020304" pitchFamily="18" charset="0"/>
              </a:rPr>
              <a:t>メールアドレス　	　　　　　　　　　　　　　　　　　　　　　　　　＠</a:t>
            </a:r>
            <a:r>
              <a:rPr kumimoji="0" lang="en-US" altLang="ja-JP" sz="1400" u="sng" dirty="0">
                <a:latin typeface="Century" panose="02040604050505020304" pitchFamily="18" charset="0"/>
                <a:ea typeface="HGPｺﾞｼｯｸM" panose="020B0600000000000000" pitchFamily="50" charset="-128"/>
                <a:cs typeface="Times New Roman" panose="02020603050405020304" pitchFamily="18" charset="0"/>
              </a:rPr>
              <a:t>			</a:t>
            </a:r>
            <a:endParaRPr kumimoji="0" lang="ja-JP" altLang="en-US" sz="1400" u="sng" dirty="0"/>
          </a:p>
          <a:p>
            <a:pPr lvl="0" indent="127000" eaLnBrk="0" hangingPunct="0"/>
            <a:endParaRPr kumimoji="0" lang="en-US" altLang="ja-JP" sz="1400" dirty="0">
              <a:latin typeface="Century" panose="02040604050505020304" pitchFamily="18" charset="0"/>
              <a:ea typeface="HGPｺﾞｼｯｸM" panose="020B0600000000000000" pitchFamily="50" charset="-128"/>
              <a:cs typeface="Times New Roman" panose="02020603050405020304" pitchFamily="18" charset="0"/>
            </a:endParaRPr>
          </a:p>
          <a:p>
            <a:pPr lvl="0" indent="127000" eaLnBrk="0" hangingPunct="0"/>
            <a:r>
              <a:rPr kumimoji="0" lang="ja-JP" altLang="en-US" sz="1400" b="1" dirty="0">
                <a:solidFill>
                  <a:srgbClr val="FF0000"/>
                </a:solidFill>
                <a:latin typeface="Century" panose="02040604050505020304" pitchFamily="18" charset="0"/>
                <a:ea typeface="HGPｺﾞｼｯｸM" panose="020B0600000000000000" pitchFamily="50" charset="-128"/>
                <a:cs typeface="Times New Roman" panose="02020603050405020304" pitchFamily="18" charset="0"/>
              </a:rPr>
              <a:t>◆応募メニュー名</a:t>
            </a:r>
            <a:endParaRPr kumimoji="0" lang="ja-JP" altLang="en-US" sz="1400" b="1" dirty="0">
              <a:solidFill>
                <a:srgbClr val="FF0000"/>
              </a:solidFill>
            </a:endParaRPr>
          </a:p>
          <a:p>
            <a:pPr lvl="0" indent="127000" eaLnBrk="0" hangingPunct="0"/>
            <a:r>
              <a:rPr kumimoji="0" lang="ja-JP" altLang="en-US" sz="1400" dirty="0">
                <a:latin typeface="Century" panose="02040604050505020304" pitchFamily="18" charset="0"/>
                <a:ea typeface="HGPｺﾞｼｯｸM" panose="020B0600000000000000" pitchFamily="50" charset="-128"/>
                <a:cs typeface="Times New Roman" panose="02020603050405020304" pitchFamily="18" charset="0"/>
              </a:rPr>
              <a:t>文字数　</a:t>
            </a:r>
            <a:r>
              <a:rPr kumimoji="0" lang="en-US" altLang="ja-JP" sz="1400" dirty="0">
                <a:solidFill>
                  <a:srgbClr val="FF0000"/>
                </a:solidFill>
                <a:latin typeface="Century" panose="02040604050505020304" pitchFamily="18" charset="0"/>
                <a:ea typeface="HGPｺﾞｼｯｸM" panose="020B0600000000000000" pitchFamily="50" charset="-128"/>
                <a:cs typeface="Times New Roman" panose="02020603050405020304" pitchFamily="18" charset="0"/>
              </a:rPr>
              <a:t>10</a:t>
            </a:r>
            <a:r>
              <a:rPr kumimoji="0" lang="ja-JP" altLang="en-US" sz="1400" dirty="0">
                <a:solidFill>
                  <a:srgbClr val="FF0000"/>
                </a:solidFill>
                <a:latin typeface="Century" panose="02040604050505020304" pitchFamily="18" charset="0"/>
                <a:ea typeface="HGPｺﾞｼｯｸM" panose="020B0600000000000000" pitchFamily="50" charset="-128"/>
                <a:cs typeface="Times New Roman" panose="02020603050405020304" pitchFamily="18" charset="0"/>
              </a:rPr>
              <a:t>字以内、</a:t>
            </a:r>
            <a:r>
              <a:rPr kumimoji="0" lang="en-US" altLang="ja-JP" sz="1400" dirty="0">
                <a:solidFill>
                  <a:srgbClr val="FF0000"/>
                </a:solidFill>
                <a:latin typeface="Century" panose="02040604050505020304" pitchFamily="18" charset="0"/>
                <a:ea typeface="HGPｺﾞｼｯｸM" panose="020B0600000000000000" pitchFamily="50" charset="-128"/>
                <a:cs typeface="Times New Roman" panose="02020603050405020304" pitchFamily="18" charset="0"/>
              </a:rPr>
              <a:t>※</a:t>
            </a:r>
            <a:r>
              <a:rPr kumimoji="0" lang="ja-JP" altLang="en-US" sz="1400" dirty="0">
                <a:solidFill>
                  <a:srgbClr val="FF0000"/>
                </a:solidFill>
                <a:latin typeface="Century" panose="02040604050505020304" pitchFamily="18" charset="0"/>
                <a:ea typeface="HGPｺﾞｼｯｸM" panose="020B0600000000000000" pitchFamily="50" charset="-128"/>
                <a:cs typeface="Times New Roman" panose="02020603050405020304" pitchFamily="18" charset="0"/>
              </a:rPr>
              <a:t>濁点・半濁点はカウントせず、文字変換ができないマーク等は使用不可です。</a:t>
            </a:r>
            <a:endParaRPr kumimoji="0" lang="ja-JP" altLang="en-US" sz="1400" dirty="0">
              <a:solidFill>
                <a:srgbClr val="FF0000"/>
              </a:solidFill>
            </a:endParaRPr>
          </a:p>
          <a:p>
            <a:pPr lvl="0" indent="127000" eaLnBrk="0" hangingPunct="0"/>
            <a:r>
              <a:rPr kumimoji="0" lang="ja-JP" altLang="en-US" sz="1400" dirty="0">
                <a:latin typeface="Century" panose="02040604050505020304" pitchFamily="18" charset="0"/>
                <a:ea typeface="HGPｺﾞｼｯｸM" panose="020B0600000000000000" pitchFamily="50" charset="-128"/>
                <a:cs typeface="Times New Roman" panose="02020603050405020304" pitchFamily="18" charset="0"/>
              </a:rPr>
              <a:t>「例　新、肉茶がバーガー</a:t>
            </a:r>
            <a:r>
              <a:rPr kumimoji="0" lang="ja-JP" altLang="en-US" sz="1400" dirty="0">
                <a:latin typeface="Segoe UI Emoji" panose="020B0502040204020203" pitchFamily="34" charset="0"/>
                <a:ea typeface="HGPｺﾞｼｯｸM" panose="020B0600000000000000" pitchFamily="50" charset="-128"/>
                <a:cs typeface="Segoe UI Emoji" panose="020B0502040204020203" pitchFamily="34" charset="0"/>
              </a:rPr>
              <a:t>！</a:t>
            </a:r>
            <a:r>
              <a:rPr kumimoji="0" lang="ja-JP" altLang="en-US" sz="1400" dirty="0">
                <a:latin typeface="Century" panose="02040604050505020304" pitchFamily="18" charset="0"/>
                <a:ea typeface="HGPｺﾞｼｯｸM" panose="020B0600000000000000" pitchFamily="50" charset="-128"/>
                <a:cs typeface="Times New Roman" panose="02020603050405020304" pitchFamily="18" charset="0"/>
              </a:rPr>
              <a:t>（</a:t>
            </a:r>
            <a:r>
              <a:rPr kumimoji="0" lang="en-US" altLang="ja-JP" sz="1400" dirty="0">
                <a:latin typeface="Century" panose="02040604050505020304" pitchFamily="18" charset="0"/>
                <a:ea typeface="HGPｺﾞｼｯｸM" panose="020B0600000000000000" pitchFamily="50" charset="-128"/>
                <a:cs typeface="Times New Roman" panose="02020603050405020304" pitchFamily="18" charset="0"/>
              </a:rPr>
              <a:t>10</a:t>
            </a:r>
            <a:r>
              <a:rPr kumimoji="0" lang="ja-JP" altLang="en-US" sz="1400" dirty="0">
                <a:latin typeface="Century" panose="02040604050505020304" pitchFamily="18" charset="0"/>
                <a:ea typeface="HGPｺﾞｼｯｸM" panose="020B0600000000000000" pitchFamily="50" charset="-128"/>
                <a:cs typeface="Times New Roman" panose="02020603050405020304" pitchFamily="18" charset="0"/>
              </a:rPr>
              <a:t>文字）」読み方が特殊な場合は余白にフリガナを記載ください。</a:t>
            </a:r>
            <a:endParaRPr kumimoji="0" lang="en-US" altLang="ja-JP" sz="1400" dirty="0">
              <a:latin typeface="Century" panose="02040604050505020304" pitchFamily="18" charset="0"/>
              <a:ea typeface="HGPｺﾞｼｯｸM" panose="020B0600000000000000" pitchFamily="50" charset="-128"/>
              <a:cs typeface="Times New Roman" panose="02020603050405020304" pitchFamily="18" charset="0"/>
            </a:endParaRPr>
          </a:p>
          <a:p>
            <a:pPr lvl="0" indent="127000" eaLnBrk="0" hangingPunct="0"/>
            <a:endParaRPr kumimoji="0" lang="ja-JP" altLang="en-US" sz="1400" dirty="0"/>
          </a:p>
          <a:p>
            <a:pPr lvl="0" indent="127000" eaLnBrk="0" hangingPunct="0"/>
            <a:endParaRPr kumimoji="0" lang="en-US" altLang="ja-JP" sz="1400" dirty="0">
              <a:latin typeface="Century" panose="02040604050505020304" pitchFamily="18" charset="0"/>
              <a:ea typeface="HGPｺﾞｼｯｸM" panose="020B0600000000000000" pitchFamily="50" charset="-128"/>
              <a:cs typeface="Times New Roman" panose="02020603050405020304" pitchFamily="18" charset="0"/>
            </a:endParaRPr>
          </a:p>
          <a:p>
            <a:pPr lvl="0" indent="127000" eaLnBrk="0" hangingPunct="0"/>
            <a:endParaRPr kumimoji="0" lang="en-US" altLang="ja-JP" sz="1400" dirty="0">
              <a:latin typeface="Century" panose="02040604050505020304" pitchFamily="18" charset="0"/>
              <a:ea typeface="HGPｺﾞｼｯｸM" panose="020B0600000000000000" pitchFamily="50" charset="-128"/>
              <a:cs typeface="Times New Roman" panose="02020603050405020304" pitchFamily="18" charset="0"/>
            </a:endParaRPr>
          </a:p>
          <a:p>
            <a:pPr lvl="0" indent="127000" eaLnBrk="0" hangingPunct="0"/>
            <a:endParaRPr kumimoji="0" lang="en-US" altLang="ja-JP" sz="1400" b="1" dirty="0">
              <a:solidFill>
                <a:srgbClr val="FF0000"/>
              </a:solidFill>
              <a:latin typeface="Century" panose="02040604050505020304" pitchFamily="18" charset="0"/>
              <a:ea typeface="HGPｺﾞｼｯｸM" panose="020B0600000000000000" pitchFamily="50" charset="-128"/>
              <a:cs typeface="Times New Roman" panose="02020603050405020304" pitchFamily="18" charset="0"/>
            </a:endParaRPr>
          </a:p>
          <a:p>
            <a:pPr lvl="0" indent="127000" eaLnBrk="0" hangingPunct="0"/>
            <a:endParaRPr kumimoji="0" lang="en-US" altLang="ja-JP" sz="1400" b="1" dirty="0">
              <a:solidFill>
                <a:srgbClr val="FF0000"/>
              </a:solidFill>
              <a:latin typeface="Century" panose="02040604050505020304" pitchFamily="18" charset="0"/>
              <a:ea typeface="HGPｺﾞｼｯｸM" panose="020B0600000000000000" pitchFamily="50" charset="-128"/>
              <a:cs typeface="Times New Roman" panose="02020603050405020304" pitchFamily="18" charset="0"/>
            </a:endParaRPr>
          </a:p>
          <a:p>
            <a:pPr lvl="0" indent="127000" eaLnBrk="0" hangingPunct="0"/>
            <a:r>
              <a:rPr kumimoji="0" lang="ja-JP" altLang="en-US" sz="1400" b="1" dirty="0">
                <a:solidFill>
                  <a:srgbClr val="FF0000"/>
                </a:solidFill>
                <a:latin typeface="Century" panose="02040604050505020304" pitchFamily="18" charset="0"/>
                <a:ea typeface="HGPｺﾞｼｯｸM" panose="020B0600000000000000" pitchFamily="50" charset="-128"/>
                <a:cs typeface="Times New Roman" panose="02020603050405020304" pitchFamily="18" charset="0"/>
              </a:rPr>
              <a:t>◆</a:t>
            </a:r>
            <a:r>
              <a:rPr kumimoji="0" lang="ja-JP" altLang="en-US" sz="1400" b="1" u="sng" dirty="0">
                <a:solidFill>
                  <a:srgbClr val="FF0000"/>
                </a:solidFill>
                <a:latin typeface="Century" panose="02040604050505020304" pitchFamily="18" charset="0"/>
                <a:ea typeface="HGPｺﾞｼｯｸM" panose="020B0600000000000000" pitchFamily="50" charset="-128"/>
                <a:cs typeface="Times New Roman" panose="02020603050405020304" pitchFamily="18" charset="0"/>
              </a:rPr>
              <a:t>ご当地食材</a:t>
            </a:r>
            <a:endParaRPr kumimoji="0" lang="en-US" altLang="ja-JP" sz="1400" u="sng" dirty="0">
              <a:solidFill>
                <a:srgbClr val="FF0000"/>
              </a:solidFill>
              <a:latin typeface="Century" panose="02040604050505020304" pitchFamily="18" charset="0"/>
              <a:ea typeface="HGPｺﾞｼｯｸM" panose="020B0600000000000000" pitchFamily="50" charset="-128"/>
              <a:cs typeface="Times New Roman" panose="02020603050405020304" pitchFamily="18" charset="0"/>
            </a:endParaRPr>
          </a:p>
          <a:p>
            <a:pPr lvl="0" indent="127000" eaLnBrk="0" hangingPunct="0"/>
            <a:endParaRPr kumimoji="0" lang="en-US" altLang="ja-JP" sz="1400" b="1" u="sng" dirty="0">
              <a:solidFill>
                <a:srgbClr val="FF0000"/>
              </a:solidFill>
              <a:latin typeface="Century" panose="02040604050505020304" pitchFamily="18" charset="0"/>
              <a:ea typeface="HGPｺﾞｼｯｸM" panose="020B0600000000000000" pitchFamily="50" charset="-128"/>
              <a:cs typeface="Times New Roman" panose="02020603050405020304" pitchFamily="18" charset="0"/>
            </a:endParaRPr>
          </a:p>
          <a:p>
            <a:pPr lvl="0" indent="127000" eaLnBrk="0" hangingPunct="0"/>
            <a:endParaRPr kumimoji="0" lang="en-US" altLang="ja-JP" sz="600" b="1" u="sng" dirty="0">
              <a:solidFill>
                <a:srgbClr val="FF0000"/>
              </a:solidFill>
              <a:latin typeface="Century" panose="02040604050505020304" pitchFamily="18" charset="0"/>
              <a:ea typeface="HGPｺﾞｼｯｸM" panose="020B0600000000000000" pitchFamily="50" charset="-128"/>
              <a:cs typeface="Times New Roman" panose="02020603050405020304" pitchFamily="18" charset="0"/>
            </a:endParaRPr>
          </a:p>
          <a:p>
            <a:pPr lvl="0" indent="127000" eaLnBrk="0" hangingPunct="0"/>
            <a:r>
              <a:rPr kumimoji="0" lang="en-US" altLang="ja-JP" sz="1400" u="sng" dirty="0">
                <a:latin typeface="Century" panose="02040604050505020304" pitchFamily="18" charset="0"/>
                <a:ea typeface="HGPｺﾞｼｯｸM" panose="020B0600000000000000" pitchFamily="50" charset="-128"/>
                <a:cs typeface="Times New Roman" panose="02020603050405020304" pitchFamily="18" charset="0"/>
              </a:rPr>
              <a:t>		</a:t>
            </a:r>
            <a:r>
              <a:rPr kumimoji="0" lang="ja-JP" altLang="en-US" sz="1400" u="sng" dirty="0">
                <a:latin typeface="Century" panose="02040604050505020304" pitchFamily="18" charset="0"/>
                <a:ea typeface="HGPｺﾞｼｯｸM" panose="020B0600000000000000" pitchFamily="50" charset="-128"/>
                <a:cs typeface="Times New Roman" panose="02020603050405020304" pitchFamily="18" charset="0"/>
              </a:rPr>
              <a:t>　</a:t>
            </a:r>
            <a:r>
              <a:rPr kumimoji="0" lang="en-US" altLang="ja-JP" sz="1400" u="sng" dirty="0">
                <a:latin typeface="Century" panose="02040604050505020304" pitchFamily="18" charset="0"/>
                <a:ea typeface="HGPｺﾞｼｯｸM" panose="020B0600000000000000" pitchFamily="50" charset="-128"/>
                <a:cs typeface="Times New Roman" panose="02020603050405020304" pitchFamily="18" charset="0"/>
              </a:rPr>
              <a:t>					</a:t>
            </a:r>
            <a:r>
              <a:rPr kumimoji="0" lang="ja-JP" altLang="en-US" sz="1400" u="sng" dirty="0">
                <a:latin typeface="Century" panose="02040604050505020304" pitchFamily="18" charset="0"/>
                <a:ea typeface="HGPｺﾞｼｯｸM" panose="020B0600000000000000" pitchFamily="50" charset="-128"/>
                <a:cs typeface="Times New Roman" panose="02020603050405020304" pitchFamily="18" charset="0"/>
              </a:rPr>
              <a:t>　　　</a:t>
            </a:r>
            <a:endParaRPr kumimoji="0" lang="en-US" altLang="ja-JP" sz="1400" u="sng" dirty="0">
              <a:latin typeface="Century" panose="02040604050505020304" pitchFamily="18" charset="0"/>
              <a:ea typeface="HGPｺﾞｼｯｸM" panose="020B0600000000000000" pitchFamily="50" charset="-128"/>
              <a:cs typeface="Times New Roman" panose="02020603050405020304" pitchFamily="18" charset="0"/>
            </a:endParaRPr>
          </a:p>
          <a:p>
            <a:pPr lvl="3" indent="127000" eaLnBrk="0" hangingPunct="0"/>
            <a:endParaRPr kumimoji="0" lang="ja-JP" altLang="en-US" sz="1400" dirty="0">
              <a:ea typeface="HGPｺﾞｼｯｸM" panose="020B0600000000000000" pitchFamily="50" charset="-128"/>
              <a:cs typeface="Times New Roman" panose="02020603050405020304" pitchFamily="18" charset="0"/>
            </a:endParaRPr>
          </a:p>
          <a:p>
            <a:pPr lvl="8" defTabSz="1041400"/>
            <a:endParaRPr kumimoji="1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graphicFrame>
        <p:nvGraphicFramePr>
          <p:cNvPr id="30" name="表 30">
            <a:extLst>
              <a:ext uri="{FF2B5EF4-FFF2-40B4-BE49-F238E27FC236}">
                <a16:creationId xmlns:a16="http://schemas.microsoft.com/office/drawing/2014/main" id="{37742608-F890-486B-9911-4B7DF7609B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6888437"/>
              </p:ext>
            </p:extLst>
          </p:nvPr>
        </p:nvGraphicFramePr>
        <p:xfrm>
          <a:off x="215181" y="8924925"/>
          <a:ext cx="7078250" cy="6440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7825">
                  <a:extLst>
                    <a:ext uri="{9D8B030D-6E8A-4147-A177-3AD203B41FA5}">
                      <a16:colId xmlns:a16="http://schemas.microsoft.com/office/drawing/2014/main" val="1659212953"/>
                    </a:ext>
                  </a:extLst>
                </a:gridCol>
                <a:gridCol w="707825">
                  <a:extLst>
                    <a:ext uri="{9D8B030D-6E8A-4147-A177-3AD203B41FA5}">
                      <a16:colId xmlns:a16="http://schemas.microsoft.com/office/drawing/2014/main" val="3659733291"/>
                    </a:ext>
                  </a:extLst>
                </a:gridCol>
                <a:gridCol w="707825">
                  <a:extLst>
                    <a:ext uri="{9D8B030D-6E8A-4147-A177-3AD203B41FA5}">
                      <a16:colId xmlns:a16="http://schemas.microsoft.com/office/drawing/2014/main" val="1507204147"/>
                    </a:ext>
                  </a:extLst>
                </a:gridCol>
                <a:gridCol w="707825">
                  <a:extLst>
                    <a:ext uri="{9D8B030D-6E8A-4147-A177-3AD203B41FA5}">
                      <a16:colId xmlns:a16="http://schemas.microsoft.com/office/drawing/2014/main" val="3917944995"/>
                    </a:ext>
                  </a:extLst>
                </a:gridCol>
                <a:gridCol w="707825">
                  <a:extLst>
                    <a:ext uri="{9D8B030D-6E8A-4147-A177-3AD203B41FA5}">
                      <a16:colId xmlns:a16="http://schemas.microsoft.com/office/drawing/2014/main" val="1157040904"/>
                    </a:ext>
                  </a:extLst>
                </a:gridCol>
                <a:gridCol w="707825">
                  <a:extLst>
                    <a:ext uri="{9D8B030D-6E8A-4147-A177-3AD203B41FA5}">
                      <a16:colId xmlns:a16="http://schemas.microsoft.com/office/drawing/2014/main" val="4097357273"/>
                    </a:ext>
                  </a:extLst>
                </a:gridCol>
                <a:gridCol w="707825">
                  <a:extLst>
                    <a:ext uri="{9D8B030D-6E8A-4147-A177-3AD203B41FA5}">
                      <a16:colId xmlns:a16="http://schemas.microsoft.com/office/drawing/2014/main" val="2276391825"/>
                    </a:ext>
                  </a:extLst>
                </a:gridCol>
                <a:gridCol w="707825">
                  <a:extLst>
                    <a:ext uri="{9D8B030D-6E8A-4147-A177-3AD203B41FA5}">
                      <a16:colId xmlns:a16="http://schemas.microsoft.com/office/drawing/2014/main" val="2972474997"/>
                    </a:ext>
                  </a:extLst>
                </a:gridCol>
                <a:gridCol w="707825">
                  <a:extLst>
                    <a:ext uri="{9D8B030D-6E8A-4147-A177-3AD203B41FA5}">
                      <a16:colId xmlns:a16="http://schemas.microsoft.com/office/drawing/2014/main" val="879751658"/>
                    </a:ext>
                  </a:extLst>
                </a:gridCol>
                <a:gridCol w="707825">
                  <a:extLst>
                    <a:ext uri="{9D8B030D-6E8A-4147-A177-3AD203B41FA5}">
                      <a16:colId xmlns:a16="http://schemas.microsoft.com/office/drawing/2014/main" val="1331784309"/>
                    </a:ext>
                  </a:extLst>
                </a:gridCol>
              </a:tblGrid>
              <a:tr h="644078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2418939"/>
                  </a:ext>
                </a:extLst>
              </a:tr>
            </a:tbl>
          </a:graphicData>
        </a:graphic>
      </p:graphicFrame>
      <p:sp>
        <p:nvSpPr>
          <p:cNvPr id="6" name="スライド番号プレースホルダー 3">
            <a:extLst>
              <a:ext uri="{FF2B5EF4-FFF2-40B4-BE49-F238E27FC236}">
                <a16:creationId xmlns:a16="http://schemas.microsoft.com/office/drawing/2014/main" id="{33FE9CC3-9779-4257-A099-4B6FD95F3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797551" y="10263187"/>
            <a:ext cx="1763712" cy="430213"/>
          </a:xfrm>
        </p:spPr>
        <p:txBody>
          <a:bodyPr/>
          <a:lstStyle/>
          <a:p>
            <a:pPr algn="r"/>
            <a:fld id="{516CB206-7FFE-4497-B891-76A742253F45}" type="slidenum">
              <a:rPr lang="en-US" altLang="ja-JP" smtClean="0"/>
              <a:pPr algn="r"/>
              <a:t>1</a:t>
            </a:fld>
            <a:r>
              <a:rPr lang="ja-JP" altLang="en-US" dirty="0"/>
              <a:t>㌻</a:t>
            </a:r>
            <a:endParaRPr lang="en-US" altLang="ja-JP" dirty="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84289E2A-948E-46AE-BE46-E333DF4C1C40}"/>
              </a:ext>
            </a:extLst>
          </p:cNvPr>
          <p:cNvSpPr/>
          <p:nvPr/>
        </p:nvSpPr>
        <p:spPr bwMode="auto">
          <a:xfrm>
            <a:off x="411479" y="10423434"/>
            <a:ext cx="5847767" cy="239486"/>
          </a:xfrm>
          <a:prstGeom prst="rect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041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ＭＳ Ｐゴシック" charset="-128"/>
              </a:rPr>
              <a:t>※</a:t>
            </a:r>
            <a:r>
              <a:rPr kumimoji="1" lang="ja-JP" altLang="en-US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ＭＳ Ｐゴシック" charset="-128"/>
              </a:rPr>
              <a:t>両面印刷、縮小・拡大し出力した応募資料の提出はおやめください</a:t>
            </a:r>
          </a:p>
        </p:txBody>
      </p:sp>
    </p:spTree>
    <p:extLst>
      <p:ext uri="{BB962C8B-B14F-4D97-AF65-F5344CB8AC3E}">
        <p14:creationId xmlns:p14="http://schemas.microsoft.com/office/powerpoint/2010/main" val="3174091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B4A698B-D993-4232-9993-B35CC6B8ACB8}"/>
              </a:ext>
            </a:extLst>
          </p:cNvPr>
          <p:cNvSpPr/>
          <p:nvPr/>
        </p:nvSpPr>
        <p:spPr bwMode="auto">
          <a:xfrm>
            <a:off x="0" y="1"/>
            <a:ext cx="7561263" cy="29028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ja-JP" altLang="en-US" sz="1200" b="1" dirty="0"/>
              <a:t>◆</a:t>
            </a:r>
            <a:r>
              <a:rPr lang="ja-JP" altLang="ja-JP" sz="1200" b="1" dirty="0"/>
              <a:t>レシピ（６人前）　※項目が足りない場合には補足資料をご用意の上、当資料と合わせてご提出下さい。</a:t>
            </a:r>
          </a:p>
        </p:txBody>
      </p:sp>
      <p:graphicFrame>
        <p:nvGraphicFramePr>
          <p:cNvPr id="6" name="表 6">
            <a:extLst>
              <a:ext uri="{FF2B5EF4-FFF2-40B4-BE49-F238E27FC236}">
                <a16:creationId xmlns:a16="http://schemas.microsoft.com/office/drawing/2014/main" id="{B7A438B9-06C9-4C6B-9424-9F14FC0BCD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3915531"/>
              </p:ext>
            </p:extLst>
          </p:nvPr>
        </p:nvGraphicFramePr>
        <p:xfrm>
          <a:off x="152399" y="415219"/>
          <a:ext cx="7228114" cy="98541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91854">
                  <a:extLst>
                    <a:ext uri="{9D8B030D-6E8A-4147-A177-3AD203B41FA5}">
                      <a16:colId xmlns:a16="http://schemas.microsoft.com/office/drawing/2014/main" val="1781039374"/>
                    </a:ext>
                  </a:extLst>
                </a:gridCol>
                <a:gridCol w="892405">
                  <a:extLst>
                    <a:ext uri="{9D8B030D-6E8A-4147-A177-3AD203B41FA5}">
                      <a16:colId xmlns:a16="http://schemas.microsoft.com/office/drawing/2014/main" val="4161698811"/>
                    </a:ext>
                  </a:extLst>
                </a:gridCol>
                <a:gridCol w="446203">
                  <a:extLst>
                    <a:ext uri="{9D8B030D-6E8A-4147-A177-3AD203B41FA5}">
                      <a16:colId xmlns:a16="http://schemas.microsoft.com/office/drawing/2014/main" val="1076222212"/>
                    </a:ext>
                  </a:extLst>
                </a:gridCol>
                <a:gridCol w="2317374">
                  <a:extLst>
                    <a:ext uri="{9D8B030D-6E8A-4147-A177-3AD203B41FA5}">
                      <a16:colId xmlns:a16="http://schemas.microsoft.com/office/drawing/2014/main" val="1942171088"/>
                    </a:ext>
                  </a:extLst>
                </a:gridCol>
                <a:gridCol w="1180278">
                  <a:extLst>
                    <a:ext uri="{9D8B030D-6E8A-4147-A177-3AD203B41FA5}">
                      <a16:colId xmlns:a16="http://schemas.microsoft.com/office/drawing/2014/main" val="3648228322"/>
                    </a:ext>
                  </a:extLst>
                </a:gridCol>
              </a:tblGrid>
              <a:tr h="38218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solidFill>
                            <a:srgbClr val="FF0000"/>
                          </a:solidFill>
                        </a:rPr>
                        <a:t>食材名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solidFill>
                            <a:srgbClr val="FF0000"/>
                          </a:solidFill>
                        </a:rPr>
                        <a:t>使用量</a:t>
                      </a:r>
                      <a:endParaRPr kumimoji="1" lang="en-US" altLang="ja-JP" sz="1000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000" dirty="0">
                          <a:solidFill>
                            <a:srgbClr val="FF0000"/>
                          </a:solidFill>
                        </a:rPr>
                        <a:t>（</a:t>
                      </a:r>
                      <a:r>
                        <a:rPr kumimoji="1" lang="en-US" altLang="ja-JP" sz="1000" dirty="0">
                          <a:solidFill>
                            <a:srgbClr val="FF0000"/>
                          </a:solidFill>
                        </a:rPr>
                        <a:t>6</a:t>
                      </a:r>
                      <a:r>
                        <a:rPr kumimoji="1" lang="ja-JP" altLang="en-US" sz="1000" dirty="0">
                          <a:solidFill>
                            <a:srgbClr val="FF0000"/>
                          </a:solidFill>
                        </a:rPr>
                        <a:t>人前）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solidFill>
                            <a:srgbClr val="FF0000"/>
                          </a:solidFill>
                        </a:rPr>
                        <a:t>単位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solidFill>
                            <a:srgbClr val="FF0000"/>
                          </a:solidFill>
                        </a:rPr>
                        <a:t>カット方法・サイズ</a:t>
                      </a:r>
                      <a:endParaRPr kumimoji="1" lang="en-US" altLang="ja-JP" sz="1000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000" dirty="0">
                          <a:solidFill>
                            <a:srgbClr val="FF0000"/>
                          </a:solidFill>
                        </a:rPr>
                        <a:t>（ ㎜　</a:t>
                      </a:r>
                      <a:r>
                        <a:rPr kumimoji="1" lang="en-US" altLang="ja-JP" sz="1000" dirty="0">
                          <a:solidFill>
                            <a:srgbClr val="FF0000"/>
                          </a:solidFill>
                        </a:rPr>
                        <a:t>or </a:t>
                      </a:r>
                      <a:r>
                        <a:rPr kumimoji="1" lang="ja-JP" altLang="en-US" sz="1000" dirty="0">
                          <a:solidFill>
                            <a:srgbClr val="FF0000"/>
                          </a:solidFill>
                        </a:rPr>
                        <a:t>ｃｍ）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solidFill>
                            <a:srgbClr val="FF0000"/>
                          </a:solidFill>
                        </a:rPr>
                        <a:t>保存方法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5712477"/>
                  </a:ext>
                </a:extLst>
              </a:tr>
              <a:tr h="352782"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8741312"/>
                  </a:ext>
                </a:extLst>
              </a:tr>
              <a:tr h="352782"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9233828"/>
                  </a:ext>
                </a:extLst>
              </a:tr>
              <a:tr h="352782"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2737394"/>
                  </a:ext>
                </a:extLst>
              </a:tr>
              <a:tr h="352782"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0142203"/>
                  </a:ext>
                </a:extLst>
              </a:tr>
              <a:tr h="352782"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4296866"/>
                  </a:ext>
                </a:extLst>
              </a:tr>
              <a:tr h="352782"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695600"/>
                  </a:ext>
                </a:extLst>
              </a:tr>
              <a:tr h="352782"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6974119"/>
                  </a:ext>
                </a:extLst>
              </a:tr>
              <a:tr h="352782"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6584969"/>
                  </a:ext>
                </a:extLst>
              </a:tr>
              <a:tr h="352782"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24460348"/>
                  </a:ext>
                </a:extLst>
              </a:tr>
              <a:tr h="352782"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799239"/>
                  </a:ext>
                </a:extLst>
              </a:tr>
              <a:tr h="352782"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7810490"/>
                  </a:ext>
                </a:extLst>
              </a:tr>
              <a:tr h="352782"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7909544"/>
                  </a:ext>
                </a:extLst>
              </a:tr>
              <a:tr h="352782"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7456542"/>
                  </a:ext>
                </a:extLst>
              </a:tr>
              <a:tr h="352782"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17648669"/>
                  </a:ext>
                </a:extLst>
              </a:tr>
              <a:tr h="2795787">
                <a:tc gridSpan="5"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solidFill>
                            <a:srgbClr val="FF0000"/>
                          </a:solidFill>
                        </a:rPr>
                        <a:t>◆調理手順（誰が見ても作れる内容に）</a:t>
                      </a:r>
                      <a:endParaRPr kumimoji="1" lang="en-US" altLang="ja-JP" sz="1200" b="1" dirty="0">
                        <a:solidFill>
                          <a:srgbClr val="FF0000"/>
                        </a:solidFill>
                      </a:endParaRPr>
                    </a:p>
                    <a:p>
                      <a:endParaRPr kumimoji="1" lang="en-US" altLang="ja-JP" sz="1200" b="1" dirty="0">
                        <a:solidFill>
                          <a:srgbClr val="FF0000"/>
                        </a:solidFill>
                      </a:endParaRPr>
                    </a:p>
                    <a:p>
                      <a:endParaRPr kumimoji="1" lang="en-US" altLang="ja-JP" sz="1200" b="1" dirty="0">
                        <a:solidFill>
                          <a:srgbClr val="FF0000"/>
                        </a:solidFill>
                      </a:endParaRPr>
                    </a:p>
                    <a:p>
                      <a:endParaRPr kumimoji="1" lang="en-US" altLang="ja-JP" sz="1200" b="1" dirty="0">
                        <a:solidFill>
                          <a:srgbClr val="FF0000"/>
                        </a:solidFill>
                      </a:endParaRPr>
                    </a:p>
                    <a:p>
                      <a:endParaRPr kumimoji="1" lang="en-US" altLang="ja-JP" sz="1200" b="1" dirty="0">
                        <a:solidFill>
                          <a:srgbClr val="FF0000"/>
                        </a:solidFill>
                      </a:endParaRPr>
                    </a:p>
                    <a:p>
                      <a:endParaRPr kumimoji="1" lang="en-US" altLang="ja-JP" sz="1200" b="1" dirty="0">
                        <a:solidFill>
                          <a:srgbClr val="FF0000"/>
                        </a:solidFill>
                      </a:endParaRPr>
                    </a:p>
                    <a:p>
                      <a:endParaRPr kumimoji="1" lang="en-US" altLang="ja-JP" sz="1200" b="1" dirty="0">
                        <a:solidFill>
                          <a:srgbClr val="FF0000"/>
                        </a:solidFill>
                      </a:endParaRPr>
                    </a:p>
                    <a:p>
                      <a:endParaRPr kumimoji="1" lang="en-US" altLang="ja-JP" sz="1200" b="1" dirty="0">
                        <a:solidFill>
                          <a:srgbClr val="FF0000"/>
                        </a:solidFill>
                      </a:endParaRPr>
                    </a:p>
                    <a:p>
                      <a:endParaRPr kumimoji="1" lang="en-US" altLang="ja-JP" sz="1200" b="1" dirty="0">
                        <a:solidFill>
                          <a:srgbClr val="FF0000"/>
                        </a:solidFill>
                      </a:endParaRPr>
                    </a:p>
                    <a:p>
                      <a:endParaRPr kumimoji="1" lang="en-US" altLang="ja-JP" sz="1200" b="1" dirty="0">
                        <a:solidFill>
                          <a:srgbClr val="FF0000"/>
                        </a:solidFill>
                      </a:endParaRPr>
                    </a:p>
                    <a:p>
                      <a:endParaRPr kumimoji="1" lang="en-US" altLang="ja-JP" sz="1200" b="1" dirty="0">
                        <a:solidFill>
                          <a:srgbClr val="FF0000"/>
                        </a:solidFill>
                      </a:endParaRPr>
                    </a:p>
                    <a:p>
                      <a:endParaRPr kumimoji="1" lang="en-US" altLang="ja-JP" sz="1200" b="1" dirty="0">
                        <a:solidFill>
                          <a:srgbClr val="FF0000"/>
                        </a:solidFill>
                      </a:endParaRPr>
                    </a:p>
                    <a:p>
                      <a:endParaRPr kumimoji="1" lang="en-US" altLang="ja-JP" sz="1200" b="1" dirty="0">
                        <a:solidFill>
                          <a:srgbClr val="FF0000"/>
                        </a:solidFill>
                      </a:endParaRPr>
                    </a:p>
                    <a:p>
                      <a:endParaRPr kumimoji="1" lang="en-US" altLang="ja-JP" sz="1200" b="1" dirty="0">
                        <a:solidFill>
                          <a:srgbClr val="FF0000"/>
                        </a:solidFill>
                      </a:endParaRPr>
                    </a:p>
                    <a:p>
                      <a:endParaRPr kumimoji="1" lang="en-US" altLang="ja-JP" sz="1200" b="1" dirty="0">
                        <a:solidFill>
                          <a:srgbClr val="FF0000"/>
                        </a:solidFill>
                      </a:endParaRPr>
                    </a:p>
                    <a:p>
                      <a:endParaRPr kumimoji="1" lang="en-US" altLang="ja-JP" sz="1200" b="1" dirty="0">
                        <a:solidFill>
                          <a:srgbClr val="FF0000"/>
                        </a:solidFill>
                      </a:endParaRPr>
                    </a:p>
                    <a:p>
                      <a:endParaRPr kumimoji="1" lang="en-US" altLang="ja-JP" sz="1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0378482"/>
                  </a:ext>
                </a:extLst>
              </a:tr>
              <a:tr h="1136916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>
                          <a:solidFill>
                            <a:srgbClr val="FF0000"/>
                          </a:solidFill>
                        </a:rPr>
                        <a:t>◆一押しポイント</a:t>
                      </a:r>
                      <a:endParaRPr kumimoji="1" lang="en-US" altLang="ja-JP" sz="2400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20288147"/>
                  </a:ext>
                </a:extLst>
              </a:tr>
            </a:tbl>
          </a:graphicData>
        </a:graphic>
      </p:graphicFrame>
      <p:sp>
        <p:nvSpPr>
          <p:cNvPr id="7" name="スライド番号プレースホルダー 3">
            <a:extLst>
              <a:ext uri="{FF2B5EF4-FFF2-40B4-BE49-F238E27FC236}">
                <a16:creationId xmlns:a16="http://schemas.microsoft.com/office/drawing/2014/main" id="{077B3B1B-07C5-4BD3-9A14-387C4E448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797551" y="10322869"/>
            <a:ext cx="1763712" cy="430213"/>
          </a:xfrm>
        </p:spPr>
        <p:txBody>
          <a:bodyPr/>
          <a:lstStyle/>
          <a:p>
            <a:pPr algn="r"/>
            <a:fld id="{516CB206-7FFE-4497-B891-76A742253F45}" type="slidenum">
              <a:rPr lang="en-US" altLang="ja-JP" smtClean="0"/>
              <a:pPr algn="r"/>
              <a:t>2</a:t>
            </a:fld>
            <a:r>
              <a:rPr lang="ja-JP" altLang="en-US" dirty="0"/>
              <a:t>㌻</a:t>
            </a:r>
            <a:endParaRPr lang="en-US" altLang="ja-JP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797F7E74-5654-485A-9068-37E059749DBB}"/>
              </a:ext>
            </a:extLst>
          </p:cNvPr>
          <p:cNvSpPr/>
          <p:nvPr/>
        </p:nvSpPr>
        <p:spPr bwMode="auto">
          <a:xfrm>
            <a:off x="411479" y="10423434"/>
            <a:ext cx="5847767" cy="239486"/>
          </a:xfrm>
          <a:prstGeom prst="rect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041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ＭＳ Ｐゴシック" charset="-128"/>
              </a:rPr>
              <a:t>※</a:t>
            </a:r>
            <a:r>
              <a:rPr kumimoji="1" lang="ja-JP" altLang="en-US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ＭＳ Ｐゴシック" charset="-128"/>
              </a:rPr>
              <a:t>両面印刷、縮小・拡大し出力した応募資料の提出はおやめください</a:t>
            </a:r>
          </a:p>
        </p:txBody>
      </p:sp>
    </p:spTree>
    <p:extLst>
      <p:ext uri="{BB962C8B-B14F-4D97-AF65-F5344CB8AC3E}">
        <p14:creationId xmlns:p14="http://schemas.microsoft.com/office/powerpoint/2010/main" val="40030367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61DDC28D-5EE1-42F6-A3E6-2611235854DF}"/>
              </a:ext>
            </a:extLst>
          </p:cNvPr>
          <p:cNvSpPr/>
          <p:nvPr/>
        </p:nvSpPr>
        <p:spPr bwMode="auto">
          <a:xfrm>
            <a:off x="0" y="0"/>
            <a:ext cx="7561263" cy="73977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200" b="1" dirty="0">
                <a:solidFill>
                  <a:srgbClr val="FF0000"/>
                </a:solidFill>
              </a:rPr>
              <a:t>◆応募メニューの完成画像（カラー）　　</a:t>
            </a:r>
            <a:r>
              <a:rPr lang="ja-JP" altLang="en-US" sz="1200" b="1" dirty="0"/>
              <a:t>　　　　　　　　　　　　　　　　　　　　　　　　　</a:t>
            </a:r>
          </a:p>
          <a:p>
            <a:r>
              <a:rPr lang="en-US" altLang="ja-JP" sz="1200" dirty="0"/>
              <a:t>※</a:t>
            </a:r>
            <a:r>
              <a:rPr lang="ja-JP" altLang="en-US" sz="1200" dirty="0"/>
              <a:t>メニュー全体が確認できる形での撮影をお願致します。（下記参考画像）</a:t>
            </a:r>
          </a:p>
          <a:p>
            <a:r>
              <a:rPr lang="ja-JP" altLang="en-US" sz="1200" dirty="0"/>
              <a:t>参考画像の上に応募メニューの写真を貼り付けてください。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1ED44C9-A09B-40D1-8863-F23190177286}"/>
              </a:ext>
            </a:extLst>
          </p:cNvPr>
          <p:cNvSpPr/>
          <p:nvPr/>
        </p:nvSpPr>
        <p:spPr bwMode="auto">
          <a:xfrm>
            <a:off x="0" y="5262562"/>
            <a:ext cx="7561263" cy="73977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200" b="1" dirty="0">
                <a:solidFill>
                  <a:srgbClr val="FF0000"/>
                </a:solidFill>
              </a:rPr>
              <a:t>◆参加メンバーの集合画像（カラー）</a:t>
            </a:r>
          </a:p>
          <a:p>
            <a:r>
              <a:rPr lang="en-US" altLang="ja-JP" sz="1200" dirty="0"/>
              <a:t>※</a:t>
            </a:r>
            <a:r>
              <a:rPr lang="ja-JP" altLang="en-US" sz="1200" dirty="0"/>
              <a:t>メンバー全員の上半身以上が確認できる写真の撮影をお願致します。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140FE3E-A8EE-46D1-A6AC-2B472F3C2F57}"/>
              </a:ext>
            </a:extLst>
          </p:cNvPr>
          <p:cNvSpPr/>
          <p:nvPr/>
        </p:nvSpPr>
        <p:spPr bwMode="auto">
          <a:xfrm>
            <a:off x="108857" y="854074"/>
            <a:ext cx="7293429" cy="4171949"/>
          </a:xfrm>
          <a:prstGeom prst="rect">
            <a:avLst/>
          </a:prstGeom>
          <a:noFill/>
          <a:ln w="9525" cap="flat" cmpd="sng" algn="ctr">
            <a:solidFill>
              <a:schemeClr val="tx1">
                <a:lumMod val="85000"/>
                <a:lumOff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1041400"/>
            <a:endParaRPr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71FBC6A-6570-41EE-A120-E3EED0B0A41E}"/>
              </a:ext>
            </a:extLst>
          </p:cNvPr>
          <p:cNvSpPr/>
          <p:nvPr/>
        </p:nvSpPr>
        <p:spPr bwMode="auto">
          <a:xfrm>
            <a:off x="130629" y="5857874"/>
            <a:ext cx="7249885" cy="4405313"/>
          </a:xfrm>
          <a:prstGeom prst="rect">
            <a:avLst/>
          </a:prstGeom>
          <a:noFill/>
          <a:ln w="9525" cap="flat" cmpd="sng" algn="ctr">
            <a:solidFill>
              <a:schemeClr val="tx1">
                <a:lumMod val="85000"/>
                <a:lumOff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1041400"/>
            <a:endParaRPr lang="ja-JP" altLang="en-US"/>
          </a:p>
        </p:txBody>
      </p:sp>
      <p:sp>
        <p:nvSpPr>
          <p:cNvPr id="9" name="スライド番号プレースホルダー 3">
            <a:extLst>
              <a:ext uri="{FF2B5EF4-FFF2-40B4-BE49-F238E27FC236}">
                <a16:creationId xmlns:a16="http://schemas.microsoft.com/office/drawing/2014/main" id="{36EDD065-B81E-408A-9C94-450B30321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797551" y="10263187"/>
            <a:ext cx="1763712" cy="430213"/>
          </a:xfrm>
        </p:spPr>
        <p:txBody>
          <a:bodyPr/>
          <a:lstStyle/>
          <a:p>
            <a:pPr algn="r"/>
            <a:fld id="{516CB206-7FFE-4497-B891-76A742253F45}" type="slidenum">
              <a:rPr lang="en-US" altLang="ja-JP" smtClean="0"/>
              <a:pPr algn="r"/>
              <a:t>3</a:t>
            </a:fld>
            <a:r>
              <a:rPr lang="ja-JP" altLang="en-US" dirty="0"/>
              <a:t>㌻</a:t>
            </a:r>
            <a:endParaRPr lang="en-US" altLang="ja-JP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D272265A-7910-4741-97D1-6D63C20F5FB5}"/>
              </a:ext>
            </a:extLst>
          </p:cNvPr>
          <p:cNvSpPr/>
          <p:nvPr/>
        </p:nvSpPr>
        <p:spPr bwMode="auto">
          <a:xfrm>
            <a:off x="411479" y="10423434"/>
            <a:ext cx="5847767" cy="239486"/>
          </a:xfrm>
          <a:prstGeom prst="rect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041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ＭＳ Ｐゴシック" charset="-128"/>
              </a:rPr>
              <a:t>※</a:t>
            </a:r>
            <a:r>
              <a:rPr kumimoji="1" lang="ja-JP" altLang="en-US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ＭＳ Ｐゴシック" charset="-128"/>
              </a:rPr>
              <a:t>両面印刷、縮小・拡大し出力した応募資料の提出はおやめください</a:t>
            </a:r>
          </a:p>
        </p:txBody>
      </p:sp>
    </p:spTree>
    <p:extLst>
      <p:ext uri="{BB962C8B-B14F-4D97-AF65-F5344CB8AC3E}">
        <p14:creationId xmlns:p14="http://schemas.microsoft.com/office/powerpoint/2010/main" val="29158670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4993EE1E-17A0-4C6B-9A7B-B147265620BF}"/>
              </a:ext>
            </a:extLst>
          </p:cNvPr>
          <p:cNvSpPr/>
          <p:nvPr/>
        </p:nvSpPr>
        <p:spPr bwMode="auto">
          <a:xfrm>
            <a:off x="-1" y="61912"/>
            <a:ext cx="7561263" cy="73977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200" b="1" dirty="0">
                <a:solidFill>
                  <a:srgbClr val="FF0000"/>
                </a:solidFill>
              </a:rPr>
              <a:t>◆申込動機</a:t>
            </a:r>
          </a:p>
          <a:p>
            <a:r>
              <a:rPr lang="en-US" altLang="ja-JP" sz="1200" b="1" dirty="0"/>
              <a:t>※</a:t>
            </a:r>
            <a:r>
              <a:rPr lang="ja-JP" altLang="en-US" sz="1200" b="1" dirty="0"/>
              <a:t>記入方法は特に指定はありませんので、自由な発想でご記入下さい。</a:t>
            </a:r>
            <a:endParaRPr lang="en-US" altLang="ja-JP" sz="1200" dirty="0"/>
          </a:p>
          <a:p>
            <a:r>
              <a:rPr lang="ja-JP" altLang="en-US" sz="1200" dirty="0"/>
              <a:t>（昨年の決勝大会進出チームの応募動機をオフィシャル</a:t>
            </a:r>
            <a:r>
              <a:rPr lang="en-US" altLang="ja-JP" sz="1200" dirty="0"/>
              <a:t>HP</a:t>
            </a:r>
            <a:r>
              <a:rPr lang="ja-JP" altLang="en-US" sz="1200" dirty="0"/>
              <a:t>にて公開しております。ぜひ参考にしてください。）</a:t>
            </a:r>
            <a:endParaRPr lang="en-US" altLang="ja-JP" sz="1200" dirty="0"/>
          </a:p>
          <a:p>
            <a:r>
              <a:rPr lang="en-US" altLang="ja-JP" sz="1200" dirty="0"/>
              <a:t>https://www.umaimonkoshien.com/</a:t>
            </a:r>
            <a:endParaRPr lang="ja-JP" altLang="en-US" sz="1200" dirty="0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DA9EFF0-7F43-4D04-BF40-2BA2F7A0019F}"/>
              </a:ext>
            </a:extLst>
          </p:cNvPr>
          <p:cNvSpPr/>
          <p:nvPr/>
        </p:nvSpPr>
        <p:spPr bwMode="auto">
          <a:xfrm>
            <a:off x="130629" y="961934"/>
            <a:ext cx="7249885" cy="9301253"/>
          </a:xfrm>
          <a:prstGeom prst="rect">
            <a:avLst/>
          </a:prstGeom>
          <a:noFill/>
          <a:ln w="9525" cap="flat" cmpd="sng" algn="ctr">
            <a:solidFill>
              <a:schemeClr val="tx1">
                <a:lumMod val="85000"/>
                <a:lumOff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041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7" name="スライド番号プレースホルダー 3">
            <a:extLst>
              <a:ext uri="{FF2B5EF4-FFF2-40B4-BE49-F238E27FC236}">
                <a16:creationId xmlns:a16="http://schemas.microsoft.com/office/drawing/2014/main" id="{E6BB3800-4378-4019-9565-D78E9B040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797551" y="10263187"/>
            <a:ext cx="1763712" cy="430213"/>
          </a:xfrm>
        </p:spPr>
        <p:txBody>
          <a:bodyPr/>
          <a:lstStyle/>
          <a:p>
            <a:pPr algn="r"/>
            <a:fld id="{516CB206-7FFE-4497-B891-76A742253F45}" type="slidenum">
              <a:rPr lang="en-US" altLang="ja-JP" smtClean="0"/>
              <a:pPr algn="r"/>
              <a:t>4</a:t>
            </a:fld>
            <a:r>
              <a:rPr lang="ja-JP" altLang="en-US" dirty="0"/>
              <a:t>㌻</a:t>
            </a:r>
            <a:endParaRPr lang="en-US" altLang="ja-JP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81449E1A-1122-4150-80B9-EAB470D4DB82}"/>
              </a:ext>
            </a:extLst>
          </p:cNvPr>
          <p:cNvSpPr/>
          <p:nvPr/>
        </p:nvSpPr>
        <p:spPr bwMode="auto">
          <a:xfrm>
            <a:off x="411479" y="10423434"/>
            <a:ext cx="5847767" cy="239486"/>
          </a:xfrm>
          <a:prstGeom prst="rect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041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ＭＳ Ｐゴシック" charset="-128"/>
              </a:rPr>
              <a:t>※</a:t>
            </a:r>
            <a:r>
              <a:rPr kumimoji="1" lang="ja-JP" altLang="en-US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ＭＳ Ｐゴシック" charset="-128"/>
              </a:rPr>
              <a:t>両面印刷、縮小・拡大し出力した応募資料の提出はおやめください</a:t>
            </a:r>
          </a:p>
        </p:txBody>
      </p:sp>
    </p:spTree>
    <p:extLst>
      <p:ext uri="{BB962C8B-B14F-4D97-AF65-F5344CB8AC3E}">
        <p14:creationId xmlns:p14="http://schemas.microsoft.com/office/powerpoint/2010/main" val="18180503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5F7CD0F4-FECF-4657-92EC-05A8BCB293E5}"/>
              </a:ext>
            </a:extLst>
          </p:cNvPr>
          <p:cNvSpPr/>
          <p:nvPr/>
        </p:nvSpPr>
        <p:spPr bwMode="auto">
          <a:xfrm>
            <a:off x="0" y="1"/>
            <a:ext cx="7561263" cy="739776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ja-JP" altLang="en-US" sz="1200" b="1" dirty="0">
                <a:solidFill>
                  <a:srgbClr val="FF0000"/>
                </a:solidFill>
              </a:rPr>
              <a:t>◆原価表（販売価格の半分以下に設定してください。販売価格の上限</a:t>
            </a:r>
            <a:r>
              <a:rPr lang="en-US" altLang="ja-JP" sz="1200" b="1" dirty="0">
                <a:solidFill>
                  <a:srgbClr val="FF0000"/>
                </a:solidFill>
              </a:rPr>
              <a:t>8</a:t>
            </a:r>
            <a:r>
              <a:rPr lang="ja-JP" altLang="en-US" sz="1200" b="1" dirty="0">
                <a:solidFill>
                  <a:srgbClr val="FF0000"/>
                </a:solidFill>
              </a:rPr>
              <a:t>００円）</a:t>
            </a:r>
          </a:p>
          <a:p>
            <a:r>
              <a:rPr lang="en-US" altLang="ja-JP" sz="1200" dirty="0"/>
              <a:t>※</a:t>
            </a:r>
            <a:r>
              <a:rPr lang="ja-JP" altLang="en-US" sz="1200" dirty="0"/>
              <a:t>記入方法は特に指定はありません。</a:t>
            </a:r>
            <a:r>
              <a:rPr lang="ja-JP" altLang="en-US" sz="1400" b="1" dirty="0">
                <a:solidFill>
                  <a:srgbClr val="FF0000"/>
                </a:solidFill>
              </a:rPr>
              <a:t>６人前の原価表</a:t>
            </a:r>
            <a:r>
              <a:rPr lang="ja-JP" altLang="en-US" sz="1200" dirty="0"/>
              <a:t>を作成してください。</a:t>
            </a:r>
          </a:p>
          <a:p>
            <a:r>
              <a:rPr lang="ja-JP" altLang="en-US" sz="1200" dirty="0"/>
              <a:t>食材の原価についてはスーパー・小売店の販売価格を参考に原価表を提出してください。</a:t>
            </a:r>
          </a:p>
        </p:txBody>
      </p:sp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25E4C4C9-F7D6-406A-A043-D4CEE9F93C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8015874"/>
              </p:ext>
            </p:extLst>
          </p:nvPr>
        </p:nvGraphicFramePr>
        <p:xfrm>
          <a:off x="152400" y="728123"/>
          <a:ext cx="7228114" cy="88271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18551">
                  <a:extLst>
                    <a:ext uri="{9D8B030D-6E8A-4147-A177-3AD203B41FA5}">
                      <a16:colId xmlns:a16="http://schemas.microsoft.com/office/drawing/2014/main" val="1427040545"/>
                    </a:ext>
                  </a:extLst>
                </a:gridCol>
                <a:gridCol w="1249126">
                  <a:extLst>
                    <a:ext uri="{9D8B030D-6E8A-4147-A177-3AD203B41FA5}">
                      <a16:colId xmlns:a16="http://schemas.microsoft.com/office/drawing/2014/main" val="2859483838"/>
                    </a:ext>
                  </a:extLst>
                </a:gridCol>
                <a:gridCol w="912823">
                  <a:extLst>
                    <a:ext uri="{9D8B030D-6E8A-4147-A177-3AD203B41FA5}">
                      <a16:colId xmlns:a16="http://schemas.microsoft.com/office/drawing/2014/main" val="626469910"/>
                    </a:ext>
                  </a:extLst>
                </a:gridCol>
                <a:gridCol w="1347614">
                  <a:extLst>
                    <a:ext uri="{9D8B030D-6E8A-4147-A177-3AD203B41FA5}">
                      <a16:colId xmlns:a16="http://schemas.microsoft.com/office/drawing/2014/main" val="1329208073"/>
                    </a:ext>
                  </a:extLst>
                </a:gridCol>
              </a:tblGrid>
              <a:tr h="2847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solidFill>
                            <a:schemeClr val="tx1"/>
                          </a:solidFill>
                          <a:effectLst/>
                        </a:rPr>
                        <a:t>食材名</a:t>
                      </a: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solidFill>
                            <a:schemeClr val="tx1"/>
                          </a:solidFill>
                          <a:effectLst/>
                        </a:rPr>
                        <a:t>使用量</a:t>
                      </a: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solidFill>
                            <a:schemeClr val="tx1"/>
                          </a:solidFill>
                          <a:effectLst/>
                        </a:rPr>
                        <a:t>単位</a:t>
                      </a: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solidFill>
                            <a:schemeClr val="tx1"/>
                          </a:solidFill>
                          <a:effectLst/>
                        </a:rPr>
                        <a:t>原価</a:t>
                      </a: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9934603"/>
                  </a:ext>
                </a:extLst>
              </a:tr>
              <a:tr h="28474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8393634"/>
                  </a:ext>
                </a:extLst>
              </a:tr>
              <a:tr h="28474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2874090"/>
                  </a:ext>
                </a:extLst>
              </a:tr>
              <a:tr h="28474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0570054"/>
                  </a:ext>
                </a:extLst>
              </a:tr>
              <a:tr h="28474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6165401"/>
                  </a:ext>
                </a:extLst>
              </a:tr>
              <a:tr h="28474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4716802"/>
                  </a:ext>
                </a:extLst>
              </a:tr>
              <a:tr h="28474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20992179"/>
                  </a:ext>
                </a:extLst>
              </a:tr>
              <a:tr h="28474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5872799"/>
                  </a:ext>
                </a:extLst>
              </a:tr>
              <a:tr h="28474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9741022"/>
                  </a:ext>
                </a:extLst>
              </a:tr>
              <a:tr h="28474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968729"/>
                  </a:ext>
                </a:extLst>
              </a:tr>
              <a:tr h="28474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3043055"/>
                  </a:ext>
                </a:extLst>
              </a:tr>
              <a:tr h="28474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7037796"/>
                  </a:ext>
                </a:extLst>
              </a:tr>
              <a:tr h="28474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3957467"/>
                  </a:ext>
                </a:extLst>
              </a:tr>
              <a:tr h="28474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0248993"/>
                  </a:ext>
                </a:extLst>
              </a:tr>
              <a:tr h="28474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7608870"/>
                  </a:ext>
                </a:extLst>
              </a:tr>
              <a:tr h="28474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1706279"/>
                  </a:ext>
                </a:extLst>
              </a:tr>
              <a:tr h="28474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7397079"/>
                  </a:ext>
                </a:extLst>
              </a:tr>
              <a:tr h="28474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6692304"/>
                  </a:ext>
                </a:extLst>
              </a:tr>
              <a:tr h="28474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8643139"/>
                  </a:ext>
                </a:extLst>
              </a:tr>
              <a:tr h="28474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9529818"/>
                  </a:ext>
                </a:extLst>
              </a:tr>
              <a:tr h="28474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5474027"/>
                  </a:ext>
                </a:extLst>
              </a:tr>
              <a:tr h="28474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4001468"/>
                  </a:ext>
                </a:extLst>
              </a:tr>
              <a:tr h="28474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1432851"/>
                  </a:ext>
                </a:extLst>
              </a:tr>
              <a:tr h="28474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3656329"/>
                  </a:ext>
                </a:extLst>
              </a:tr>
              <a:tr h="28474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7661634"/>
                  </a:ext>
                </a:extLst>
              </a:tr>
              <a:tr h="28474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0087243"/>
                  </a:ext>
                </a:extLst>
              </a:tr>
              <a:tr h="28474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1495427"/>
                  </a:ext>
                </a:extLst>
              </a:tr>
              <a:tr h="28474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1246137"/>
                  </a:ext>
                </a:extLst>
              </a:tr>
              <a:tr h="28474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0684207"/>
                  </a:ext>
                </a:extLst>
              </a:tr>
              <a:tr h="28474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4298026"/>
                  </a:ext>
                </a:extLst>
              </a:tr>
              <a:tr h="284746">
                <a:tc gridSpan="3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solidFill>
                            <a:schemeClr val="tx1"/>
                          </a:solidFill>
                          <a:effectLst/>
                        </a:rPr>
                        <a:t>合計</a:t>
                      </a: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solidFill>
                            <a:schemeClr val="tx1"/>
                          </a:solidFill>
                          <a:effectLst/>
                        </a:rPr>
                        <a:t>円</a:t>
                      </a: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3362290"/>
                  </a:ext>
                </a:extLst>
              </a:tr>
            </a:tbl>
          </a:graphicData>
        </a:graphic>
      </p:graphicFrame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46BF991-F1B9-40B7-BB5C-5C355E2D118D}"/>
              </a:ext>
            </a:extLst>
          </p:cNvPr>
          <p:cNvSpPr/>
          <p:nvPr/>
        </p:nvSpPr>
        <p:spPr bwMode="auto">
          <a:xfrm>
            <a:off x="-1" y="9670193"/>
            <a:ext cx="3570515" cy="739776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1041400"/>
            <a:r>
              <a:rPr lang="ja-JP" altLang="en-US" sz="1800" b="1" u="sng" dirty="0"/>
              <a:t>原価（</a:t>
            </a:r>
            <a:r>
              <a:rPr lang="en-US" altLang="ja-JP" sz="1800" b="1" u="sng" dirty="0"/>
              <a:t>1</a:t>
            </a:r>
            <a:r>
              <a:rPr lang="ja-JP" altLang="en-US" sz="1800" b="1" u="sng" dirty="0"/>
              <a:t>食辺り）</a:t>
            </a:r>
            <a:r>
              <a:rPr lang="en-US" altLang="ja-JP" sz="1800" u="sng" dirty="0"/>
              <a:t>		</a:t>
            </a:r>
            <a:r>
              <a:rPr lang="ja-JP" altLang="en-US" sz="1800" u="sng" dirty="0"/>
              <a:t>円</a:t>
            </a:r>
            <a:endParaRPr lang="en-US" altLang="ja-JP" sz="1800" u="sng" dirty="0"/>
          </a:p>
          <a:p>
            <a:pPr algn="ctr" defTabSz="1041400"/>
            <a:r>
              <a:rPr kumimoji="1" lang="ja-JP" altLang="en-US" sz="1200" b="1" i="0" u="sng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</a:rPr>
              <a:t>必ず</a:t>
            </a:r>
            <a:r>
              <a:rPr kumimoji="1" lang="en-US" altLang="ja-JP" sz="1200" b="1" i="0" u="sng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</a:rPr>
              <a:t>1</a:t>
            </a:r>
            <a:r>
              <a:rPr lang="ja-JP" altLang="en-US" sz="1200" b="1" u="sng" dirty="0">
                <a:solidFill>
                  <a:srgbClr val="FF0000"/>
                </a:solidFill>
              </a:rPr>
              <a:t>食辺り</a:t>
            </a:r>
            <a:r>
              <a:rPr kumimoji="1" lang="en-US" altLang="ja-JP" sz="1200" b="1" i="0" u="sng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</a:rPr>
              <a:t>400</a:t>
            </a:r>
            <a:r>
              <a:rPr kumimoji="1" lang="ja-JP" altLang="en-US" sz="1200" b="1" i="0" u="sng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</a:rPr>
              <a:t>円以下になるレシピを考案ください）</a:t>
            </a:r>
            <a:endParaRPr kumimoji="1" lang="ja-JP" altLang="en-US" sz="12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19482F3-5CE9-414D-8841-727082F67B91}"/>
              </a:ext>
            </a:extLst>
          </p:cNvPr>
          <p:cNvSpPr/>
          <p:nvPr/>
        </p:nvSpPr>
        <p:spPr bwMode="auto">
          <a:xfrm>
            <a:off x="3780630" y="9670193"/>
            <a:ext cx="3780633" cy="464457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1041400"/>
            <a:r>
              <a:rPr lang="ja-JP" altLang="en-US" sz="1800" b="1" u="sng" dirty="0"/>
              <a:t>販売価格（</a:t>
            </a:r>
            <a:r>
              <a:rPr lang="en-US" altLang="ja-JP" sz="1800" b="1" u="sng" dirty="0"/>
              <a:t>1</a:t>
            </a:r>
            <a:r>
              <a:rPr lang="ja-JP" altLang="en-US" sz="1800" b="1" u="sng" dirty="0"/>
              <a:t>食辺り）</a:t>
            </a:r>
            <a:r>
              <a:rPr lang="en-US" altLang="ja-JP" sz="1800" u="sng" dirty="0"/>
              <a:t>		</a:t>
            </a:r>
            <a:r>
              <a:rPr lang="ja-JP" altLang="en-US" sz="1800" u="sng" dirty="0"/>
              <a:t>円</a:t>
            </a:r>
            <a:endParaRPr lang="en-US" altLang="ja-JP" sz="1800" u="sng" dirty="0"/>
          </a:p>
          <a:p>
            <a:pPr algn="ctr" defTabSz="1041400"/>
            <a:r>
              <a:rPr kumimoji="1" lang="ja-JP" altLang="en-US" sz="1200" b="1" i="0" u="sng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</a:rPr>
              <a:t>（必ず</a:t>
            </a:r>
            <a:r>
              <a:rPr kumimoji="1" lang="en-US" altLang="ja-JP" sz="1200" b="1" i="0" u="sng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</a:rPr>
              <a:t>1</a:t>
            </a:r>
            <a:r>
              <a:rPr kumimoji="1" lang="ja-JP" altLang="en-US" sz="1200" b="1" i="0" u="sng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</a:rPr>
              <a:t>食辺り</a:t>
            </a:r>
            <a:r>
              <a:rPr kumimoji="1" lang="en-US" altLang="ja-JP" sz="1200" b="1" i="0" u="sng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</a:rPr>
              <a:t>800</a:t>
            </a:r>
            <a:r>
              <a:rPr kumimoji="1" lang="ja-JP" altLang="en-US" sz="1200" b="1" i="0" u="sng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</a:rPr>
              <a:t>円以下になるように設定してください）</a:t>
            </a:r>
            <a:endParaRPr kumimoji="1" lang="ja-JP" altLang="en-US" sz="12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9" name="スライド番号プレースホルダー 3">
            <a:extLst>
              <a:ext uri="{FF2B5EF4-FFF2-40B4-BE49-F238E27FC236}">
                <a16:creationId xmlns:a16="http://schemas.microsoft.com/office/drawing/2014/main" id="{4FD7358D-626F-4C73-BA07-918363E5C3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797551" y="10263187"/>
            <a:ext cx="1763712" cy="430213"/>
          </a:xfrm>
        </p:spPr>
        <p:txBody>
          <a:bodyPr/>
          <a:lstStyle/>
          <a:p>
            <a:pPr algn="r"/>
            <a:fld id="{516CB206-7FFE-4497-B891-76A742253F45}" type="slidenum">
              <a:rPr lang="en-US" altLang="ja-JP" smtClean="0"/>
              <a:pPr algn="r"/>
              <a:t>5</a:t>
            </a:fld>
            <a:r>
              <a:rPr lang="ja-JP" altLang="en-US" dirty="0"/>
              <a:t>㌻</a:t>
            </a:r>
            <a:endParaRPr lang="en-US" altLang="ja-JP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DB69B987-780D-40CF-9823-C09E40CB81C2}"/>
              </a:ext>
            </a:extLst>
          </p:cNvPr>
          <p:cNvSpPr/>
          <p:nvPr/>
        </p:nvSpPr>
        <p:spPr bwMode="auto">
          <a:xfrm>
            <a:off x="411479" y="10423434"/>
            <a:ext cx="5847767" cy="239486"/>
          </a:xfrm>
          <a:prstGeom prst="rect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041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ＭＳ Ｐゴシック" charset="-128"/>
              </a:rPr>
              <a:t>※</a:t>
            </a:r>
            <a:r>
              <a:rPr kumimoji="1" lang="ja-JP" altLang="en-US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ＭＳ Ｐゴシック" charset="-128"/>
              </a:rPr>
              <a:t>両面印刷、縮小・拡大し出力した応募資料の提出はおやめください</a:t>
            </a:r>
          </a:p>
        </p:txBody>
      </p:sp>
    </p:spTree>
    <p:extLst>
      <p:ext uri="{BB962C8B-B14F-4D97-AF65-F5344CB8AC3E}">
        <p14:creationId xmlns:p14="http://schemas.microsoft.com/office/powerpoint/2010/main" val="3657150352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41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41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3315</TotalTime>
  <Words>793</Words>
  <Application>Microsoft Office PowerPoint</Application>
  <PresentationFormat>ユーザー設定</PresentationFormat>
  <Paragraphs>218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0" baseType="lpstr">
      <vt:lpstr>HGPｺﾞｼｯｸM</vt:lpstr>
      <vt:lpstr>Arial</vt:lpstr>
      <vt:lpstr>Century</vt:lpstr>
      <vt:lpstr>Segoe UI Emoji</vt:lpstr>
      <vt:lpstr>標準デザイン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OGR</dc:creator>
  <cp:lastModifiedBy>泰平 島田</cp:lastModifiedBy>
  <cp:revision>280</cp:revision>
  <cp:lastPrinted>2025-04-10T05:19:36Z</cp:lastPrinted>
  <dcterms:created xsi:type="dcterms:W3CDTF">2011-04-13T05:25:09Z</dcterms:created>
  <dcterms:modified xsi:type="dcterms:W3CDTF">2025-04-17T02:01:52Z</dcterms:modified>
</cp:coreProperties>
</file>